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1"/>
  </p:notesMasterIdLst>
  <p:sldIdLst>
    <p:sldId id="639" r:id="rId2"/>
    <p:sldId id="419" r:id="rId3"/>
    <p:sldId id="569" r:id="rId4"/>
    <p:sldId id="352" r:id="rId5"/>
    <p:sldId id="579" r:id="rId6"/>
    <p:sldId id="547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54" r:id="rId16"/>
    <p:sldId id="581" r:id="rId17"/>
    <p:sldId id="556" r:id="rId18"/>
    <p:sldId id="580" r:id="rId19"/>
    <p:sldId id="578" r:id="rId20"/>
    <p:sldId id="555" r:id="rId21"/>
    <p:sldId id="582" r:id="rId22"/>
    <p:sldId id="590" r:id="rId23"/>
    <p:sldId id="583" r:id="rId24"/>
    <p:sldId id="584" r:id="rId25"/>
    <p:sldId id="585" r:id="rId26"/>
    <p:sldId id="586" r:id="rId27"/>
    <p:sldId id="587" r:id="rId28"/>
    <p:sldId id="589" r:id="rId29"/>
    <p:sldId id="557" r:id="rId30"/>
    <p:sldId id="558" r:id="rId31"/>
    <p:sldId id="591" r:id="rId32"/>
    <p:sldId id="592" r:id="rId33"/>
    <p:sldId id="594" r:id="rId34"/>
    <p:sldId id="595" r:id="rId35"/>
    <p:sldId id="596" r:id="rId36"/>
    <p:sldId id="600" r:id="rId37"/>
    <p:sldId id="601" r:id="rId38"/>
    <p:sldId id="602" r:id="rId39"/>
    <p:sldId id="597" r:id="rId40"/>
    <p:sldId id="598" r:id="rId41"/>
    <p:sldId id="599" r:id="rId42"/>
    <p:sldId id="593" r:id="rId43"/>
    <p:sldId id="559" r:id="rId44"/>
    <p:sldId id="308" r:id="rId45"/>
    <p:sldId id="309" r:id="rId46"/>
    <p:sldId id="310" r:id="rId47"/>
    <p:sldId id="567" r:id="rId48"/>
    <p:sldId id="560" r:id="rId49"/>
    <p:sldId id="561" r:id="rId50"/>
    <p:sldId id="562" r:id="rId51"/>
    <p:sldId id="563" r:id="rId52"/>
    <p:sldId id="564" r:id="rId53"/>
    <p:sldId id="565" r:id="rId54"/>
    <p:sldId id="312" r:id="rId55"/>
    <p:sldId id="313" r:id="rId56"/>
    <p:sldId id="566" r:id="rId57"/>
    <p:sldId id="603" r:id="rId58"/>
    <p:sldId id="604" r:id="rId59"/>
    <p:sldId id="605" r:id="rId60"/>
    <p:sldId id="606" r:id="rId61"/>
    <p:sldId id="607" r:id="rId62"/>
    <p:sldId id="608" r:id="rId63"/>
    <p:sldId id="609" r:id="rId64"/>
    <p:sldId id="617" r:id="rId65"/>
    <p:sldId id="619" r:id="rId66"/>
    <p:sldId id="620" r:id="rId67"/>
    <p:sldId id="621" r:id="rId68"/>
    <p:sldId id="622" r:id="rId69"/>
    <p:sldId id="618" r:id="rId70"/>
    <p:sldId id="623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24" r:id="rId79"/>
    <p:sldId id="625" r:id="rId80"/>
    <p:sldId id="626" r:id="rId81"/>
    <p:sldId id="327" r:id="rId82"/>
    <p:sldId id="388" r:id="rId83"/>
    <p:sldId id="389" r:id="rId84"/>
    <p:sldId id="390" r:id="rId85"/>
    <p:sldId id="391" r:id="rId86"/>
    <p:sldId id="393" r:id="rId87"/>
    <p:sldId id="568" r:id="rId88"/>
    <p:sldId id="315" r:id="rId89"/>
    <p:sldId id="630" r:id="rId90"/>
    <p:sldId id="633" r:id="rId91"/>
    <p:sldId id="631" r:id="rId92"/>
    <p:sldId id="632" r:id="rId93"/>
    <p:sldId id="628" r:id="rId94"/>
    <p:sldId id="634" r:id="rId95"/>
    <p:sldId id="635" r:id="rId96"/>
    <p:sldId id="636" r:id="rId97"/>
    <p:sldId id="637" r:id="rId98"/>
    <p:sldId id="638" r:id="rId99"/>
    <p:sldId id="400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0E1E9A-57C0-654B-8BC4-B43F66716351}">
          <p14:sldIdLst>
            <p14:sldId id="639"/>
            <p14:sldId id="419"/>
            <p14:sldId id="569"/>
            <p14:sldId id="352"/>
            <p14:sldId id="579"/>
            <p14:sldId id="547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54"/>
            <p14:sldId id="581"/>
            <p14:sldId id="556"/>
            <p14:sldId id="580"/>
            <p14:sldId id="578"/>
            <p14:sldId id="555"/>
            <p14:sldId id="582"/>
            <p14:sldId id="590"/>
            <p14:sldId id="583"/>
            <p14:sldId id="584"/>
            <p14:sldId id="585"/>
            <p14:sldId id="586"/>
            <p14:sldId id="587"/>
            <p14:sldId id="589"/>
            <p14:sldId id="557"/>
            <p14:sldId id="558"/>
            <p14:sldId id="591"/>
            <p14:sldId id="592"/>
            <p14:sldId id="594"/>
            <p14:sldId id="595"/>
            <p14:sldId id="596"/>
            <p14:sldId id="600"/>
            <p14:sldId id="601"/>
            <p14:sldId id="602"/>
            <p14:sldId id="597"/>
            <p14:sldId id="598"/>
            <p14:sldId id="599"/>
            <p14:sldId id="593"/>
            <p14:sldId id="559"/>
            <p14:sldId id="308"/>
            <p14:sldId id="309"/>
            <p14:sldId id="310"/>
            <p14:sldId id="567"/>
            <p14:sldId id="560"/>
            <p14:sldId id="561"/>
            <p14:sldId id="562"/>
            <p14:sldId id="563"/>
            <p14:sldId id="564"/>
            <p14:sldId id="565"/>
            <p14:sldId id="312"/>
            <p14:sldId id="313"/>
            <p14:sldId id="566"/>
            <p14:sldId id="603"/>
            <p14:sldId id="604"/>
            <p14:sldId id="605"/>
            <p14:sldId id="606"/>
            <p14:sldId id="607"/>
            <p14:sldId id="608"/>
            <p14:sldId id="609"/>
            <p14:sldId id="617"/>
            <p14:sldId id="619"/>
            <p14:sldId id="620"/>
            <p14:sldId id="621"/>
            <p14:sldId id="622"/>
            <p14:sldId id="618"/>
            <p14:sldId id="623"/>
            <p14:sldId id="610"/>
            <p14:sldId id="611"/>
            <p14:sldId id="612"/>
            <p14:sldId id="613"/>
            <p14:sldId id="614"/>
            <p14:sldId id="615"/>
            <p14:sldId id="616"/>
            <p14:sldId id="624"/>
            <p14:sldId id="625"/>
            <p14:sldId id="626"/>
            <p14:sldId id="327"/>
            <p14:sldId id="388"/>
            <p14:sldId id="389"/>
            <p14:sldId id="390"/>
            <p14:sldId id="391"/>
            <p14:sldId id="393"/>
            <p14:sldId id="568"/>
            <p14:sldId id="315"/>
            <p14:sldId id="630"/>
            <p14:sldId id="633"/>
            <p14:sldId id="631"/>
            <p14:sldId id="632"/>
            <p14:sldId id="628"/>
            <p14:sldId id="634"/>
            <p14:sldId id="635"/>
            <p14:sldId id="636"/>
            <p14:sldId id="637"/>
            <p14:sldId id="638"/>
          </p14:sldIdLst>
        </p14:section>
        <p14:section name="Untitled Section" id="{474BE26D-D205-EA4A-819A-61E89D2675A7}">
          <p14:sldIdLst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8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84" y="9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CBA28-878E-4256-B186-FD3646A5DF56}" type="doc">
      <dgm:prSet loTypeId="urn:microsoft.com/office/officeart/2005/8/layout/bProcess3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123BBED-A654-40C6-B464-684C1C6EFA92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Networking</a:t>
          </a:r>
        </a:p>
      </dgm:t>
    </dgm:pt>
    <dgm:pt modelId="{B48D8D80-CBA7-4764-B561-4EAC912A3B62}" type="parTrans" cxnId="{16DE00D4-DCB9-43FF-B159-CEFB5601E0C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5015C63-5411-4F5C-90A5-5E98431911B9}" type="sibTrans" cxnId="{16DE00D4-DCB9-43FF-B159-CEFB5601E0CA}">
      <dgm:prSet custT="1"/>
      <dgm:spPr/>
      <dgm:t>
        <a:bodyPr/>
        <a:lstStyle/>
        <a:p>
          <a:endParaRPr lang="en-IN" sz="1800">
            <a:latin typeface="+mn-lt"/>
          </a:endParaRPr>
        </a:p>
      </dgm:t>
    </dgm:pt>
    <dgm:pt modelId="{11E7937E-BD73-4E0A-80F4-A2173E4F0A26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Testing</a:t>
          </a:r>
          <a:endParaRPr lang="en-IN" sz="1800" dirty="0">
            <a:latin typeface="+mn-lt"/>
          </a:endParaRPr>
        </a:p>
      </dgm:t>
    </dgm:pt>
    <dgm:pt modelId="{A175C90F-C00A-4DE1-A222-C8CDFBB6FA7B}" type="parTrans" cxnId="{7E34A9BB-C56C-4791-ADA8-919AC45BA6B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444DC280-CB2F-4E8D-A4B5-D0A3DF718DB3}" type="sibTrans" cxnId="{7E34A9BB-C56C-4791-ADA8-919AC45BA6BC}">
      <dgm:prSet custT="1"/>
      <dgm:spPr/>
      <dgm:t>
        <a:bodyPr/>
        <a:lstStyle/>
        <a:p>
          <a:endParaRPr lang="en-IN" sz="1800">
            <a:latin typeface="+mn-lt"/>
          </a:endParaRPr>
        </a:p>
      </dgm:t>
    </dgm:pt>
    <dgm:pt modelId="{FD1C5ED9-30EA-46FE-8F59-DE00291A744A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Introduction to Mobile App Dev</a:t>
          </a:r>
          <a:endParaRPr lang="en-IN" sz="1800" dirty="0">
            <a:latin typeface="+mn-lt"/>
          </a:endParaRPr>
        </a:p>
      </dgm:t>
    </dgm:pt>
    <dgm:pt modelId="{A6E3C259-4336-4745-A8FC-1C1F7EACB791}" type="parTrans" cxnId="{3B327BF4-F5C8-4815-83BC-F3EE15D7E321}">
      <dgm:prSet/>
      <dgm:spPr/>
      <dgm:t>
        <a:bodyPr/>
        <a:lstStyle/>
        <a:p>
          <a:endParaRPr lang="en-IN"/>
        </a:p>
      </dgm:t>
    </dgm:pt>
    <dgm:pt modelId="{30B042CB-BED4-4E77-8944-D37DA8649658}" type="sibTrans" cxnId="{3B327BF4-F5C8-4815-83BC-F3EE15D7E321}">
      <dgm:prSet/>
      <dgm:spPr/>
      <dgm:t>
        <a:bodyPr/>
        <a:lstStyle/>
        <a:p>
          <a:endParaRPr lang="en-IN"/>
        </a:p>
      </dgm:t>
    </dgm:pt>
    <dgm:pt modelId="{D02B4B8F-25CD-4E4C-A2D3-B5DFB8F0082C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Error Handling &amp; Debugging</a:t>
          </a:r>
          <a:endParaRPr lang="en-IN" sz="1800" dirty="0">
            <a:latin typeface="+mn-lt"/>
          </a:endParaRPr>
        </a:p>
      </dgm:t>
    </dgm:pt>
    <dgm:pt modelId="{24FD34A9-F55E-4763-9531-134BBD85493A}" type="parTrans" cxnId="{2F25DDF1-BD96-4F5B-9B53-31E069120AA2}">
      <dgm:prSet/>
      <dgm:spPr/>
      <dgm:t>
        <a:bodyPr/>
        <a:lstStyle/>
        <a:p>
          <a:endParaRPr lang="en-IN"/>
        </a:p>
      </dgm:t>
    </dgm:pt>
    <dgm:pt modelId="{3AAB0C57-89CC-4302-9D2C-A6B67E1F3210}" type="sibTrans" cxnId="{2F25DDF1-BD96-4F5B-9B53-31E069120AA2}">
      <dgm:prSet/>
      <dgm:spPr/>
      <dgm:t>
        <a:bodyPr/>
        <a:lstStyle/>
        <a:p>
          <a:endParaRPr lang="en-IN"/>
        </a:p>
      </dgm:t>
    </dgm:pt>
    <dgm:pt modelId="{3CF73DF6-B95C-44D1-90C1-C01E456192AD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Publishing</a:t>
          </a:r>
          <a:endParaRPr lang="en-IN" sz="1800" dirty="0">
            <a:latin typeface="+mn-lt"/>
          </a:endParaRPr>
        </a:p>
      </dgm:t>
    </dgm:pt>
    <dgm:pt modelId="{2E82E570-6565-43B9-88C2-66912399BF33}" type="parTrans" cxnId="{827EFE7E-074C-4B43-B37B-0B537C06E6BD}">
      <dgm:prSet/>
      <dgm:spPr/>
      <dgm:t>
        <a:bodyPr/>
        <a:lstStyle/>
        <a:p>
          <a:endParaRPr lang="en-IN"/>
        </a:p>
      </dgm:t>
    </dgm:pt>
    <dgm:pt modelId="{1BB0D096-6DDC-4B70-8D39-1EF383C9DB84}" type="sibTrans" cxnId="{827EFE7E-074C-4B43-B37B-0B537C06E6BD}">
      <dgm:prSet/>
      <dgm:spPr/>
      <dgm:t>
        <a:bodyPr/>
        <a:lstStyle/>
        <a:p>
          <a:endParaRPr lang="en-IN"/>
        </a:p>
      </dgm:t>
    </dgm:pt>
    <dgm:pt modelId="{526EF725-3680-4643-899F-4DBD28389A4B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Layout &amp; Styling</a:t>
          </a:r>
          <a:endParaRPr lang="en-IN" sz="1800" dirty="0">
            <a:latin typeface="+mn-lt"/>
          </a:endParaRPr>
        </a:p>
      </dgm:t>
    </dgm:pt>
    <dgm:pt modelId="{41812898-4C8D-4C87-BE15-D0E55723F6F5}" type="parTrans" cxnId="{27CAB439-E7AB-4B07-82E7-4AFE83928EE6}">
      <dgm:prSet/>
      <dgm:spPr/>
      <dgm:t>
        <a:bodyPr/>
        <a:lstStyle/>
        <a:p>
          <a:endParaRPr lang="en-IN"/>
        </a:p>
      </dgm:t>
    </dgm:pt>
    <dgm:pt modelId="{61947FC3-06CE-4097-9304-1609EA03BC1F}" type="sibTrans" cxnId="{27CAB439-E7AB-4B07-82E7-4AFE83928EE6}">
      <dgm:prSet/>
      <dgm:spPr/>
      <dgm:t>
        <a:bodyPr/>
        <a:lstStyle/>
        <a:p>
          <a:endParaRPr lang="en-IN"/>
        </a:p>
      </dgm:t>
    </dgm:pt>
    <dgm:pt modelId="{05073D45-73AD-47D2-87B9-D11CD4F2AA7A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State and Data Storage</a:t>
          </a:r>
        </a:p>
      </dgm:t>
    </dgm:pt>
    <dgm:pt modelId="{A4F2F0AD-5FD9-4D8E-9C46-110BEAB96492}" type="parTrans" cxnId="{F2C7143C-D1BC-4B05-9AC7-AF3D5C40D24D}">
      <dgm:prSet/>
      <dgm:spPr/>
      <dgm:t>
        <a:bodyPr/>
        <a:lstStyle/>
        <a:p>
          <a:endParaRPr lang="en-IN"/>
        </a:p>
      </dgm:t>
    </dgm:pt>
    <dgm:pt modelId="{58C5C6A5-0AB9-4982-A4D1-BFCAF88D44FF}" type="sibTrans" cxnId="{F2C7143C-D1BC-4B05-9AC7-AF3D5C40D24D}">
      <dgm:prSet/>
      <dgm:spPr/>
      <dgm:t>
        <a:bodyPr/>
        <a:lstStyle/>
        <a:p>
          <a:endParaRPr lang="en-IN"/>
        </a:p>
      </dgm:t>
    </dgm:pt>
    <dgm:pt modelId="{B5B76B6A-97F1-41C9-BD64-A367FAC58EEA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Navigation</a:t>
          </a:r>
          <a:endParaRPr lang="en-IN" sz="1800" dirty="0">
            <a:latin typeface="+mn-lt"/>
          </a:endParaRPr>
        </a:p>
      </dgm:t>
    </dgm:pt>
    <dgm:pt modelId="{85B1ECDE-8C54-4E8C-994B-2F640AC4CB90}" type="parTrans" cxnId="{4E08FD5A-DA29-44EF-8A71-1D7C2A1E1C16}">
      <dgm:prSet/>
      <dgm:spPr/>
      <dgm:t>
        <a:bodyPr/>
        <a:lstStyle/>
        <a:p>
          <a:endParaRPr lang="en-IN"/>
        </a:p>
      </dgm:t>
    </dgm:pt>
    <dgm:pt modelId="{4845D1AF-A5D9-42C7-BCE2-F8114A052DC8}" type="sibTrans" cxnId="{4E08FD5A-DA29-44EF-8A71-1D7C2A1E1C16}">
      <dgm:prSet/>
      <dgm:spPr/>
      <dgm:t>
        <a:bodyPr/>
        <a:lstStyle/>
        <a:p>
          <a:endParaRPr lang="en-IN"/>
        </a:p>
      </dgm:t>
    </dgm:pt>
    <dgm:pt modelId="{BB430A9C-AEB3-4C42-9697-E3F626CE8817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Platform Specific Code</a:t>
          </a:r>
          <a:endParaRPr lang="en-IN" sz="1800" dirty="0">
            <a:latin typeface="+mn-lt"/>
          </a:endParaRPr>
        </a:p>
      </dgm:t>
    </dgm:pt>
    <dgm:pt modelId="{A85EF584-33B9-4093-A6A7-252A067BCEA5}" type="parTrans" cxnId="{61D31339-B3FD-484D-972F-075BEC183363}">
      <dgm:prSet/>
      <dgm:spPr/>
      <dgm:t>
        <a:bodyPr/>
        <a:lstStyle/>
        <a:p>
          <a:endParaRPr lang="en-IN"/>
        </a:p>
      </dgm:t>
    </dgm:pt>
    <dgm:pt modelId="{C408ACCE-46E6-4AE0-8572-8067BEC31767}" type="sibTrans" cxnId="{61D31339-B3FD-484D-972F-075BEC183363}">
      <dgm:prSet/>
      <dgm:spPr/>
      <dgm:t>
        <a:bodyPr/>
        <a:lstStyle/>
        <a:p>
          <a:endParaRPr lang="en-IN"/>
        </a:p>
      </dgm:t>
    </dgm:pt>
    <dgm:pt modelId="{CA51A711-6667-4400-8169-136B30A657BA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React Native Components </a:t>
          </a:r>
          <a:endParaRPr lang="en-IN" sz="1800" dirty="0">
            <a:latin typeface="+mn-lt"/>
          </a:endParaRPr>
        </a:p>
      </dgm:t>
    </dgm:pt>
    <dgm:pt modelId="{72FE7558-23FA-4134-945A-DF7062850608}" type="parTrans" cxnId="{89604E69-28CF-4D99-9567-11B7A8A21DC7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99AA3551-7CBD-4332-AEE0-4120F775812B}" type="sibTrans" cxnId="{89604E69-28CF-4D99-9567-11B7A8A21DC7}">
      <dgm:prSet custT="1"/>
      <dgm:spPr/>
      <dgm:t>
        <a:bodyPr/>
        <a:lstStyle/>
        <a:p>
          <a:endParaRPr lang="en-IN" sz="1800">
            <a:latin typeface="+mn-lt"/>
          </a:endParaRPr>
        </a:p>
      </dgm:t>
    </dgm:pt>
    <dgm:pt modelId="{2B1CBBEC-CB68-4EE8-8D23-85F8D38F964C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React Native Fundamentals</a:t>
          </a:r>
        </a:p>
      </dgm:t>
    </dgm:pt>
    <dgm:pt modelId="{C2C1EA4C-4035-4DF2-BB61-5A8ECBEEAD56}" type="parTrans" cxnId="{8B86FF55-26D1-4872-A757-5238DDD0DE12}">
      <dgm:prSet/>
      <dgm:spPr/>
      <dgm:t>
        <a:bodyPr/>
        <a:lstStyle/>
        <a:p>
          <a:endParaRPr lang="en-US"/>
        </a:p>
      </dgm:t>
    </dgm:pt>
    <dgm:pt modelId="{7B1683D0-4583-4D5F-9CDE-E4AA5EA2D193}" type="sibTrans" cxnId="{8B86FF55-26D1-4872-A757-5238DDD0DE12}">
      <dgm:prSet/>
      <dgm:spPr/>
      <dgm:t>
        <a:bodyPr/>
        <a:lstStyle/>
        <a:p>
          <a:endParaRPr lang="en-US"/>
        </a:p>
      </dgm:t>
    </dgm:pt>
    <dgm:pt modelId="{550FF042-47DD-48FE-AF01-6B046D06D1E9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Creating RN Applications</a:t>
          </a:r>
        </a:p>
      </dgm:t>
    </dgm:pt>
    <dgm:pt modelId="{0A0A87D2-D153-43B8-826D-E69F9703DCB0}" type="parTrans" cxnId="{B86A7672-0031-43AB-A4E6-09B2CDC8D5D2}">
      <dgm:prSet/>
      <dgm:spPr/>
      <dgm:t>
        <a:bodyPr/>
        <a:lstStyle/>
        <a:p>
          <a:endParaRPr lang="en-US"/>
        </a:p>
      </dgm:t>
    </dgm:pt>
    <dgm:pt modelId="{5D02A038-3505-4E05-B96F-C2F8555978AF}" type="sibTrans" cxnId="{B86A7672-0031-43AB-A4E6-09B2CDC8D5D2}">
      <dgm:prSet/>
      <dgm:spPr/>
      <dgm:t>
        <a:bodyPr/>
        <a:lstStyle/>
        <a:p>
          <a:endParaRPr lang="en-US"/>
        </a:p>
      </dgm:t>
    </dgm:pt>
    <dgm:pt modelId="{6398844C-E600-4CCF-9F72-1588C05ECB63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Native Modules</a:t>
          </a:r>
        </a:p>
      </dgm:t>
    </dgm:pt>
    <dgm:pt modelId="{ED08E3D4-6B0A-4455-8B7C-8CF018ED4820}" type="parTrans" cxnId="{12F4FE34-B476-4CC4-8645-BC52AC949D04}">
      <dgm:prSet/>
      <dgm:spPr/>
      <dgm:t>
        <a:bodyPr/>
        <a:lstStyle/>
        <a:p>
          <a:endParaRPr lang="en-US"/>
        </a:p>
      </dgm:t>
    </dgm:pt>
    <dgm:pt modelId="{03B52AA0-BD2C-4957-8713-4BF7B5EF7DC8}" type="sibTrans" cxnId="{12F4FE34-B476-4CC4-8645-BC52AC949D04}">
      <dgm:prSet/>
      <dgm:spPr/>
      <dgm:t>
        <a:bodyPr/>
        <a:lstStyle/>
        <a:p>
          <a:endParaRPr lang="en-US"/>
        </a:p>
      </dgm:t>
    </dgm:pt>
    <dgm:pt modelId="{C4AB25D6-715E-4B0A-9231-8D90E0343481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React Native Architecture</a:t>
          </a:r>
        </a:p>
      </dgm:t>
    </dgm:pt>
    <dgm:pt modelId="{7A621907-7E78-4EE7-9919-35911E06631F}" type="parTrans" cxnId="{B951A2B3-3731-49D7-B93B-95EB35DE298A}">
      <dgm:prSet/>
      <dgm:spPr/>
      <dgm:t>
        <a:bodyPr/>
        <a:lstStyle/>
        <a:p>
          <a:endParaRPr lang="en-US"/>
        </a:p>
      </dgm:t>
    </dgm:pt>
    <dgm:pt modelId="{7E59BB92-7C40-4BCA-8291-AF78649A39B4}" type="sibTrans" cxnId="{B951A2B3-3731-49D7-B93B-95EB35DE298A}">
      <dgm:prSet/>
      <dgm:spPr/>
      <dgm:t>
        <a:bodyPr/>
        <a:lstStyle/>
        <a:p>
          <a:endParaRPr lang="en-US"/>
        </a:p>
      </dgm:t>
    </dgm:pt>
    <dgm:pt modelId="{D2676742-31B1-4BEA-9182-7A6D16E1C90F}">
      <dgm:prSet phldrT="[Text]" custT="1"/>
      <dgm:spPr/>
      <dgm:t>
        <a:bodyPr/>
        <a:lstStyle/>
        <a:p>
          <a:r>
            <a:rPr lang="en-US" sz="1800">
              <a:latin typeface="+mn-lt"/>
            </a:rPr>
            <a:t>Security</a:t>
          </a:r>
          <a:endParaRPr lang="en-IN" sz="1800" dirty="0">
            <a:latin typeface="+mn-lt"/>
          </a:endParaRPr>
        </a:p>
      </dgm:t>
    </dgm:pt>
    <dgm:pt modelId="{FAAB3CE3-BAC5-40F9-94A8-14F796AFD034}" type="parTrans" cxnId="{E071D131-99F1-48BD-86A8-B11F2F6C5AB0}">
      <dgm:prSet/>
      <dgm:spPr/>
      <dgm:t>
        <a:bodyPr/>
        <a:lstStyle/>
        <a:p>
          <a:endParaRPr lang="en-US"/>
        </a:p>
      </dgm:t>
    </dgm:pt>
    <dgm:pt modelId="{3D203345-BB1C-423F-B79D-D7F725146257}" type="sibTrans" cxnId="{E071D131-99F1-48BD-86A8-B11F2F6C5AB0}">
      <dgm:prSet/>
      <dgm:spPr/>
      <dgm:t>
        <a:bodyPr/>
        <a:lstStyle/>
        <a:p>
          <a:endParaRPr lang="en-US"/>
        </a:p>
      </dgm:t>
    </dgm:pt>
    <dgm:pt modelId="{5D12DDE9-ECEC-44AC-82E2-8CDC1B121CEA}" type="pres">
      <dgm:prSet presAssocID="{84ACBA28-878E-4256-B186-FD3646A5DF56}" presName="Name0" presStyleCnt="0">
        <dgm:presLayoutVars>
          <dgm:dir/>
          <dgm:resizeHandles val="exact"/>
        </dgm:presLayoutVars>
      </dgm:prSet>
      <dgm:spPr/>
    </dgm:pt>
    <dgm:pt modelId="{F75C1317-7160-4017-A613-3E0DA752FCE1}" type="pres">
      <dgm:prSet presAssocID="{FD1C5ED9-30EA-46FE-8F59-DE00291A744A}" presName="node" presStyleLbl="node1" presStyleIdx="0" presStyleCnt="15">
        <dgm:presLayoutVars>
          <dgm:bulletEnabled val="1"/>
        </dgm:presLayoutVars>
      </dgm:prSet>
      <dgm:spPr/>
    </dgm:pt>
    <dgm:pt modelId="{DB82BC01-9F45-47A9-BC9C-1FAF07EBF09B}" type="pres">
      <dgm:prSet presAssocID="{30B042CB-BED4-4E77-8944-D37DA8649658}" presName="sibTrans" presStyleLbl="sibTrans1D1" presStyleIdx="0" presStyleCnt="14"/>
      <dgm:spPr/>
    </dgm:pt>
    <dgm:pt modelId="{4D1C4757-8846-4609-B23E-ACE440699352}" type="pres">
      <dgm:prSet presAssocID="{30B042CB-BED4-4E77-8944-D37DA8649658}" presName="connectorText" presStyleLbl="sibTrans1D1" presStyleIdx="0" presStyleCnt="14"/>
      <dgm:spPr/>
    </dgm:pt>
    <dgm:pt modelId="{3EC5A3B3-4853-4168-800C-3550D91C9875}" type="pres">
      <dgm:prSet presAssocID="{2B1CBBEC-CB68-4EE8-8D23-85F8D38F964C}" presName="node" presStyleLbl="node1" presStyleIdx="1" presStyleCnt="15">
        <dgm:presLayoutVars>
          <dgm:bulletEnabled val="1"/>
        </dgm:presLayoutVars>
      </dgm:prSet>
      <dgm:spPr/>
    </dgm:pt>
    <dgm:pt modelId="{2DE98B39-DC94-4011-B405-778E1560166B}" type="pres">
      <dgm:prSet presAssocID="{7B1683D0-4583-4D5F-9CDE-E4AA5EA2D193}" presName="sibTrans" presStyleLbl="sibTrans1D1" presStyleIdx="1" presStyleCnt="14"/>
      <dgm:spPr/>
    </dgm:pt>
    <dgm:pt modelId="{3BE44010-D7DB-4729-B49C-9C010F7A3666}" type="pres">
      <dgm:prSet presAssocID="{7B1683D0-4583-4D5F-9CDE-E4AA5EA2D193}" presName="connectorText" presStyleLbl="sibTrans1D1" presStyleIdx="1" presStyleCnt="14"/>
      <dgm:spPr/>
    </dgm:pt>
    <dgm:pt modelId="{6528662E-AA1C-4729-81AB-DDC691CAD3D7}" type="pres">
      <dgm:prSet presAssocID="{550FF042-47DD-48FE-AF01-6B046D06D1E9}" presName="node" presStyleLbl="node1" presStyleIdx="2" presStyleCnt="15">
        <dgm:presLayoutVars>
          <dgm:bulletEnabled val="1"/>
        </dgm:presLayoutVars>
      </dgm:prSet>
      <dgm:spPr/>
    </dgm:pt>
    <dgm:pt modelId="{776E23B3-5BCB-4525-BF03-43AA6F296C17}" type="pres">
      <dgm:prSet presAssocID="{5D02A038-3505-4E05-B96F-C2F8555978AF}" presName="sibTrans" presStyleLbl="sibTrans1D1" presStyleIdx="2" presStyleCnt="14"/>
      <dgm:spPr/>
    </dgm:pt>
    <dgm:pt modelId="{3D4142E0-CB86-4057-80D4-2F0CDF930263}" type="pres">
      <dgm:prSet presAssocID="{5D02A038-3505-4E05-B96F-C2F8555978AF}" presName="connectorText" presStyleLbl="sibTrans1D1" presStyleIdx="2" presStyleCnt="14"/>
      <dgm:spPr/>
    </dgm:pt>
    <dgm:pt modelId="{23DB938E-9336-42B5-90FE-4FEAFBE4891A}" type="pres">
      <dgm:prSet presAssocID="{CA51A711-6667-4400-8169-136B30A657BA}" presName="node" presStyleLbl="node1" presStyleIdx="3" presStyleCnt="15">
        <dgm:presLayoutVars>
          <dgm:bulletEnabled val="1"/>
        </dgm:presLayoutVars>
      </dgm:prSet>
      <dgm:spPr/>
    </dgm:pt>
    <dgm:pt modelId="{EE6D1500-9BCE-4831-9A2B-50DEEF1A6FF2}" type="pres">
      <dgm:prSet presAssocID="{99AA3551-7CBD-4332-AEE0-4120F775812B}" presName="sibTrans" presStyleLbl="sibTrans1D1" presStyleIdx="3" presStyleCnt="14"/>
      <dgm:spPr/>
    </dgm:pt>
    <dgm:pt modelId="{E0D38C69-1B4A-493E-AA01-6520F3F88D6A}" type="pres">
      <dgm:prSet presAssocID="{99AA3551-7CBD-4332-AEE0-4120F775812B}" presName="connectorText" presStyleLbl="sibTrans1D1" presStyleIdx="3" presStyleCnt="14"/>
      <dgm:spPr/>
    </dgm:pt>
    <dgm:pt modelId="{628332D2-8154-4208-90CA-D8E8E71BEA72}" type="pres">
      <dgm:prSet presAssocID="{526EF725-3680-4643-899F-4DBD28389A4B}" presName="node" presStyleLbl="node1" presStyleIdx="4" presStyleCnt="15">
        <dgm:presLayoutVars>
          <dgm:bulletEnabled val="1"/>
        </dgm:presLayoutVars>
      </dgm:prSet>
      <dgm:spPr/>
    </dgm:pt>
    <dgm:pt modelId="{C93B1777-2C53-4B18-AE71-7A70AC93ED9A}" type="pres">
      <dgm:prSet presAssocID="{61947FC3-06CE-4097-9304-1609EA03BC1F}" presName="sibTrans" presStyleLbl="sibTrans1D1" presStyleIdx="4" presStyleCnt="14"/>
      <dgm:spPr/>
    </dgm:pt>
    <dgm:pt modelId="{7F09117A-4605-42EA-AFEB-2C36DC396753}" type="pres">
      <dgm:prSet presAssocID="{61947FC3-06CE-4097-9304-1609EA03BC1F}" presName="connectorText" presStyleLbl="sibTrans1D1" presStyleIdx="4" presStyleCnt="14"/>
      <dgm:spPr/>
    </dgm:pt>
    <dgm:pt modelId="{2844100D-0F2E-495A-8F25-DCD1585A9DF6}" type="pres">
      <dgm:prSet presAssocID="{C4AB25D6-715E-4B0A-9231-8D90E0343481}" presName="node" presStyleLbl="node1" presStyleIdx="5" presStyleCnt="15">
        <dgm:presLayoutVars>
          <dgm:bulletEnabled val="1"/>
        </dgm:presLayoutVars>
      </dgm:prSet>
      <dgm:spPr/>
    </dgm:pt>
    <dgm:pt modelId="{2C16918D-F649-475D-A4A0-1974167E0FC1}" type="pres">
      <dgm:prSet presAssocID="{7E59BB92-7C40-4BCA-8291-AF78649A39B4}" presName="sibTrans" presStyleLbl="sibTrans1D1" presStyleIdx="5" presStyleCnt="14"/>
      <dgm:spPr/>
    </dgm:pt>
    <dgm:pt modelId="{770FA2ED-DFC9-44B8-BD04-2F26BA6A90D8}" type="pres">
      <dgm:prSet presAssocID="{7E59BB92-7C40-4BCA-8291-AF78649A39B4}" presName="connectorText" presStyleLbl="sibTrans1D1" presStyleIdx="5" presStyleCnt="14"/>
      <dgm:spPr/>
    </dgm:pt>
    <dgm:pt modelId="{469F7588-1D08-4A01-8065-3199A06B426E}" type="pres">
      <dgm:prSet presAssocID="{5123BBED-A654-40C6-B464-684C1C6EFA92}" presName="node" presStyleLbl="node1" presStyleIdx="6" presStyleCnt="15">
        <dgm:presLayoutVars>
          <dgm:bulletEnabled val="1"/>
        </dgm:presLayoutVars>
      </dgm:prSet>
      <dgm:spPr/>
    </dgm:pt>
    <dgm:pt modelId="{99C568B6-27C4-457F-830A-709ECC8841AD}" type="pres">
      <dgm:prSet presAssocID="{05015C63-5411-4F5C-90A5-5E98431911B9}" presName="sibTrans" presStyleLbl="sibTrans1D1" presStyleIdx="6" presStyleCnt="14"/>
      <dgm:spPr/>
    </dgm:pt>
    <dgm:pt modelId="{BE38E5EF-FADC-47FB-8902-9092D50D87FC}" type="pres">
      <dgm:prSet presAssocID="{05015C63-5411-4F5C-90A5-5E98431911B9}" presName="connectorText" presStyleLbl="sibTrans1D1" presStyleIdx="6" presStyleCnt="14"/>
      <dgm:spPr/>
    </dgm:pt>
    <dgm:pt modelId="{1904C469-2C19-4678-A788-E826C39BDEE8}" type="pres">
      <dgm:prSet presAssocID="{D02B4B8F-25CD-4E4C-A2D3-B5DFB8F0082C}" presName="node" presStyleLbl="node1" presStyleIdx="7" presStyleCnt="15">
        <dgm:presLayoutVars>
          <dgm:bulletEnabled val="1"/>
        </dgm:presLayoutVars>
      </dgm:prSet>
      <dgm:spPr/>
    </dgm:pt>
    <dgm:pt modelId="{ED261DF2-1229-4E4F-94C8-85DBA5E2CA0D}" type="pres">
      <dgm:prSet presAssocID="{3AAB0C57-89CC-4302-9D2C-A6B67E1F3210}" presName="sibTrans" presStyleLbl="sibTrans1D1" presStyleIdx="7" presStyleCnt="14"/>
      <dgm:spPr/>
    </dgm:pt>
    <dgm:pt modelId="{FEB59577-44CC-441D-BF28-3C2336E43E38}" type="pres">
      <dgm:prSet presAssocID="{3AAB0C57-89CC-4302-9D2C-A6B67E1F3210}" presName="connectorText" presStyleLbl="sibTrans1D1" presStyleIdx="7" presStyleCnt="14"/>
      <dgm:spPr/>
    </dgm:pt>
    <dgm:pt modelId="{0A1C65AA-CAFF-4ACB-A5CB-D0BB9ABE9524}" type="pres">
      <dgm:prSet presAssocID="{B5B76B6A-97F1-41C9-BD64-A367FAC58EEA}" presName="node" presStyleLbl="node1" presStyleIdx="8" presStyleCnt="15">
        <dgm:presLayoutVars>
          <dgm:bulletEnabled val="1"/>
        </dgm:presLayoutVars>
      </dgm:prSet>
      <dgm:spPr/>
    </dgm:pt>
    <dgm:pt modelId="{92C9711D-352B-4B0C-A641-E2DE6F4CB657}" type="pres">
      <dgm:prSet presAssocID="{4845D1AF-A5D9-42C7-BCE2-F8114A052DC8}" presName="sibTrans" presStyleLbl="sibTrans1D1" presStyleIdx="8" presStyleCnt="14"/>
      <dgm:spPr/>
    </dgm:pt>
    <dgm:pt modelId="{63F08A39-BD59-432E-AFF4-78FE1B02604B}" type="pres">
      <dgm:prSet presAssocID="{4845D1AF-A5D9-42C7-BCE2-F8114A052DC8}" presName="connectorText" presStyleLbl="sibTrans1D1" presStyleIdx="8" presStyleCnt="14"/>
      <dgm:spPr/>
    </dgm:pt>
    <dgm:pt modelId="{478A601F-BCE5-4371-96E8-980E0EC4BD3F}" type="pres">
      <dgm:prSet presAssocID="{BB430A9C-AEB3-4C42-9697-E3F626CE8817}" presName="node" presStyleLbl="node1" presStyleIdx="9" presStyleCnt="15">
        <dgm:presLayoutVars>
          <dgm:bulletEnabled val="1"/>
        </dgm:presLayoutVars>
      </dgm:prSet>
      <dgm:spPr/>
    </dgm:pt>
    <dgm:pt modelId="{90360C13-DE65-4FD0-AE8A-2FF8263C582C}" type="pres">
      <dgm:prSet presAssocID="{C408ACCE-46E6-4AE0-8572-8067BEC31767}" presName="sibTrans" presStyleLbl="sibTrans1D1" presStyleIdx="9" presStyleCnt="14"/>
      <dgm:spPr/>
    </dgm:pt>
    <dgm:pt modelId="{F96F4812-336B-4928-9562-8ABEE516D372}" type="pres">
      <dgm:prSet presAssocID="{C408ACCE-46E6-4AE0-8572-8067BEC31767}" presName="connectorText" presStyleLbl="sibTrans1D1" presStyleIdx="9" presStyleCnt="14"/>
      <dgm:spPr/>
    </dgm:pt>
    <dgm:pt modelId="{BF924571-B44F-446D-B3F4-8452F3E85300}" type="pres">
      <dgm:prSet presAssocID="{05073D45-73AD-47D2-87B9-D11CD4F2AA7A}" presName="node" presStyleLbl="node1" presStyleIdx="10" presStyleCnt="15">
        <dgm:presLayoutVars>
          <dgm:bulletEnabled val="1"/>
        </dgm:presLayoutVars>
      </dgm:prSet>
      <dgm:spPr/>
    </dgm:pt>
    <dgm:pt modelId="{AF177434-FA58-43AE-8474-4DC2874EA09A}" type="pres">
      <dgm:prSet presAssocID="{58C5C6A5-0AB9-4982-A4D1-BFCAF88D44FF}" presName="sibTrans" presStyleLbl="sibTrans1D1" presStyleIdx="10" presStyleCnt="14"/>
      <dgm:spPr/>
    </dgm:pt>
    <dgm:pt modelId="{46285325-BB4E-42CD-B90B-6D813AA6CB88}" type="pres">
      <dgm:prSet presAssocID="{58C5C6A5-0AB9-4982-A4D1-BFCAF88D44FF}" presName="connectorText" presStyleLbl="sibTrans1D1" presStyleIdx="10" presStyleCnt="14"/>
      <dgm:spPr/>
    </dgm:pt>
    <dgm:pt modelId="{25FE7F1D-AA37-4EED-8AC9-C2ACA325B558}" type="pres">
      <dgm:prSet presAssocID="{D2676742-31B1-4BEA-9182-7A6D16E1C90F}" presName="node" presStyleLbl="node1" presStyleIdx="11" presStyleCnt="15">
        <dgm:presLayoutVars>
          <dgm:bulletEnabled val="1"/>
        </dgm:presLayoutVars>
      </dgm:prSet>
      <dgm:spPr/>
    </dgm:pt>
    <dgm:pt modelId="{B14EE8BD-A43F-453E-B2A9-2A134EDFF14B}" type="pres">
      <dgm:prSet presAssocID="{3D203345-BB1C-423F-B79D-D7F725146257}" presName="sibTrans" presStyleLbl="sibTrans1D1" presStyleIdx="11" presStyleCnt="14"/>
      <dgm:spPr/>
    </dgm:pt>
    <dgm:pt modelId="{EB0695D3-348A-4A48-BF3C-6873A7CC7DD9}" type="pres">
      <dgm:prSet presAssocID="{3D203345-BB1C-423F-B79D-D7F725146257}" presName="connectorText" presStyleLbl="sibTrans1D1" presStyleIdx="11" presStyleCnt="14"/>
      <dgm:spPr/>
    </dgm:pt>
    <dgm:pt modelId="{126F9619-BDEE-4E6C-94AA-6FE2AAB70DAB}" type="pres">
      <dgm:prSet presAssocID="{6398844C-E600-4CCF-9F72-1588C05ECB63}" presName="node" presStyleLbl="node1" presStyleIdx="12" presStyleCnt="15">
        <dgm:presLayoutVars>
          <dgm:bulletEnabled val="1"/>
        </dgm:presLayoutVars>
      </dgm:prSet>
      <dgm:spPr/>
    </dgm:pt>
    <dgm:pt modelId="{38C73798-EC3C-4509-9373-39BB303F7B95}" type="pres">
      <dgm:prSet presAssocID="{03B52AA0-BD2C-4957-8713-4BF7B5EF7DC8}" presName="sibTrans" presStyleLbl="sibTrans1D1" presStyleIdx="12" presStyleCnt="14"/>
      <dgm:spPr/>
    </dgm:pt>
    <dgm:pt modelId="{7C9CFACA-663B-4E43-B512-88C4B7F32F6F}" type="pres">
      <dgm:prSet presAssocID="{03B52AA0-BD2C-4957-8713-4BF7B5EF7DC8}" presName="connectorText" presStyleLbl="sibTrans1D1" presStyleIdx="12" presStyleCnt="14"/>
      <dgm:spPr/>
    </dgm:pt>
    <dgm:pt modelId="{AE9DA548-3B60-4556-932C-0DC8E077F644}" type="pres">
      <dgm:prSet presAssocID="{11E7937E-BD73-4E0A-80F4-A2173E4F0A26}" presName="node" presStyleLbl="node1" presStyleIdx="13" presStyleCnt="15">
        <dgm:presLayoutVars>
          <dgm:bulletEnabled val="1"/>
        </dgm:presLayoutVars>
      </dgm:prSet>
      <dgm:spPr/>
    </dgm:pt>
    <dgm:pt modelId="{DB6B8033-0F2F-47CD-8269-A3265FF8AD39}" type="pres">
      <dgm:prSet presAssocID="{444DC280-CB2F-4E8D-A4B5-D0A3DF718DB3}" presName="sibTrans" presStyleLbl="sibTrans1D1" presStyleIdx="13" presStyleCnt="14"/>
      <dgm:spPr/>
    </dgm:pt>
    <dgm:pt modelId="{E47786D4-DE72-487D-BD9C-1CE162BF59A8}" type="pres">
      <dgm:prSet presAssocID="{444DC280-CB2F-4E8D-A4B5-D0A3DF718DB3}" presName="connectorText" presStyleLbl="sibTrans1D1" presStyleIdx="13" presStyleCnt="14"/>
      <dgm:spPr/>
    </dgm:pt>
    <dgm:pt modelId="{146AF279-3BE5-4118-8866-88820E025988}" type="pres">
      <dgm:prSet presAssocID="{3CF73DF6-B95C-44D1-90C1-C01E456192AD}" presName="node" presStyleLbl="node1" presStyleIdx="14" presStyleCnt="15">
        <dgm:presLayoutVars>
          <dgm:bulletEnabled val="1"/>
        </dgm:presLayoutVars>
      </dgm:prSet>
      <dgm:spPr/>
    </dgm:pt>
  </dgm:ptLst>
  <dgm:cxnLst>
    <dgm:cxn modelId="{228D1000-6957-4601-A212-16B83E027B6E}" type="presOf" srcId="{03B52AA0-BD2C-4957-8713-4BF7B5EF7DC8}" destId="{7C9CFACA-663B-4E43-B512-88C4B7F32F6F}" srcOrd="1" destOrd="0" presId="urn:microsoft.com/office/officeart/2005/8/layout/bProcess3"/>
    <dgm:cxn modelId="{73163A08-36D7-466D-859B-E928F3B5E3C8}" type="presOf" srcId="{05015C63-5411-4F5C-90A5-5E98431911B9}" destId="{99C568B6-27C4-457F-830A-709ECC8841AD}" srcOrd="0" destOrd="0" presId="urn:microsoft.com/office/officeart/2005/8/layout/bProcess3"/>
    <dgm:cxn modelId="{F452F708-9545-4153-9A40-96BEC1CCF77D}" type="presOf" srcId="{3D203345-BB1C-423F-B79D-D7F725146257}" destId="{B14EE8BD-A43F-453E-B2A9-2A134EDFF14B}" srcOrd="0" destOrd="0" presId="urn:microsoft.com/office/officeart/2005/8/layout/bProcess3"/>
    <dgm:cxn modelId="{E08C3614-7447-4422-BAC2-60125CCB617C}" type="presOf" srcId="{BB430A9C-AEB3-4C42-9697-E3F626CE8817}" destId="{478A601F-BCE5-4371-96E8-980E0EC4BD3F}" srcOrd="0" destOrd="0" presId="urn:microsoft.com/office/officeart/2005/8/layout/bProcess3"/>
    <dgm:cxn modelId="{A173A71B-DC53-4DDF-AA20-BE843A3AD3F0}" type="presOf" srcId="{3AAB0C57-89CC-4302-9D2C-A6B67E1F3210}" destId="{FEB59577-44CC-441D-BF28-3C2336E43E38}" srcOrd="1" destOrd="0" presId="urn:microsoft.com/office/officeart/2005/8/layout/bProcess3"/>
    <dgm:cxn modelId="{9FF8CC1D-BC21-4F6C-8612-6D52AB02D287}" type="presOf" srcId="{61947FC3-06CE-4097-9304-1609EA03BC1F}" destId="{C93B1777-2C53-4B18-AE71-7A70AC93ED9A}" srcOrd="0" destOrd="0" presId="urn:microsoft.com/office/officeart/2005/8/layout/bProcess3"/>
    <dgm:cxn modelId="{C5E5C01F-F8A5-40B6-BF40-00ADE6F76341}" type="presOf" srcId="{7B1683D0-4583-4D5F-9CDE-E4AA5EA2D193}" destId="{3BE44010-D7DB-4729-B49C-9C010F7A3666}" srcOrd="1" destOrd="0" presId="urn:microsoft.com/office/officeart/2005/8/layout/bProcess3"/>
    <dgm:cxn modelId="{5A4A5221-8367-4A24-8E4B-0667869A750D}" type="presOf" srcId="{CA51A711-6667-4400-8169-136B30A657BA}" destId="{23DB938E-9336-42B5-90FE-4FEAFBE4891A}" srcOrd="0" destOrd="0" presId="urn:microsoft.com/office/officeart/2005/8/layout/bProcess3"/>
    <dgm:cxn modelId="{125BCC2B-30FB-4113-AB39-4D45A7395D8D}" type="presOf" srcId="{4845D1AF-A5D9-42C7-BCE2-F8114A052DC8}" destId="{63F08A39-BD59-432E-AFF4-78FE1B02604B}" srcOrd="1" destOrd="0" presId="urn:microsoft.com/office/officeart/2005/8/layout/bProcess3"/>
    <dgm:cxn modelId="{E071D131-99F1-48BD-86A8-B11F2F6C5AB0}" srcId="{84ACBA28-878E-4256-B186-FD3646A5DF56}" destId="{D2676742-31B1-4BEA-9182-7A6D16E1C90F}" srcOrd="11" destOrd="0" parTransId="{FAAB3CE3-BAC5-40F9-94A8-14F796AFD034}" sibTransId="{3D203345-BB1C-423F-B79D-D7F725146257}"/>
    <dgm:cxn modelId="{12F4FE34-B476-4CC4-8645-BC52AC949D04}" srcId="{84ACBA28-878E-4256-B186-FD3646A5DF56}" destId="{6398844C-E600-4CCF-9F72-1588C05ECB63}" srcOrd="12" destOrd="0" parTransId="{ED08E3D4-6B0A-4455-8B7C-8CF018ED4820}" sibTransId="{03B52AA0-BD2C-4957-8713-4BF7B5EF7DC8}"/>
    <dgm:cxn modelId="{1373E938-3CEC-4E03-8273-1C23CCF295D0}" type="presOf" srcId="{D2676742-31B1-4BEA-9182-7A6D16E1C90F}" destId="{25FE7F1D-AA37-4EED-8AC9-C2ACA325B558}" srcOrd="0" destOrd="0" presId="urn:microsoft.com/office/officeart/2005/8/layout/bProcess3"/>
    <dgm:cxn modelId="{61D31339-B3FD-484D-972F-075BEC183363}" srcId="{84ACBA28-878E-4256-B186-FD3646A5DF56}" destId="{BB430A9C-AEB3-4C42-9697-E3F626CE8817}" srcOrd="9" destOrd="0" parTransId="{A85EF584-33B9-4093-A6A7-252A067BCEA5}" sibTransId="{C408ACCE-46E6-4AE0-8572-8067BEC31767}"/>
    <dgm:cxn modelId="{27CAB439-E7AB-4B07-82E7-4AFE83928EE6}" srcId="{84ACBA28-878E-4256-B186-FD3646A5DF56}" destId="{526EF725-3680-4643-899F-4DBD28389A4B}" srcOrd="4" destOrd="0" parTransId="{41812898-4C8D-4C87-BE15-D0E55723F6F5}" sibTransId="{61947FC3-06CE-4097-9304-1609EA03BC1F}"/>
    <dgm:cxn modelId="{F2C7143C-D1BC-4B05-9AC7-AF3D5C40D24D}" srcId="{84ACBA28-878E-4256-B186-FD3646A5DF56}" destId="{05073D45-73AD-47D2-87B9-D11CD4F2AA7A}" srcOrd="10" destOrd="0" parTransId="{A4F2F0AD-5FD9-4D8E-9C46-110BEAB96492}" sibTransId="{58C5C6A5-0AB9-4982-A4D1-BFCAF88D44FF}"/>
    <dgm:cxn modelId="{83B3823E-091E-4D12-B0F2-4232F959986E}" type="presOf" srcId="{C408ACCE-46E6-4AE0-8572-8067BEC31767}" destId="{90360C13-DE65-4FD0-AE8A-2FF8263C582C}" srcOrd="0" destOrd="0" presId="urn:microsoft.com/office/officeart/2005/8/layout/bProcess3"/>
    <dgm:cxn modelId="{21E3FD47-AE32-4832-B30A-6C6747032BC0}" type="presOf" srcId="{3CF73DF6-B95C-44D1-90C1-C01E456192AD}" destId="{146AF279-3BE5-4118-8866-88820E025988}" srcOrd="0" destOrd="0" presId="urn:microsoft.com/office/officeart/2005/8/layout/bProcess3"/>
    <dgm:cxn modelId="{B923CB48-0E31-4CB1-8FD0-70CB74E6586B}" type="presOf" srcId="{30B042CB-BED4-4E77-8944-D37DA8649658}" destId="{4D1C4757-8846-4609-B23E-ACE440699352}" srcOrd="1" destOrd="0" presId="urn:microsoft.com/office/officeart/2005/8/layout/bProcess3"/>
    <dgm:cxn modelId="{269F354B-FFDA-4B55-9BFE-13B4B4A7002D}" type="presOf" srcId="{30B042CB-BED4-4E77-8944-D37DA8649658}" destId="{DB82BC01-9F45-47A9-BC9C-1FAF07EBF09B}" srcOrd="0" destOrd="0" presId="urn:microsoft.com/office/officeart/2005/8/layout/bProcess3"/>
    <dgm:cxn modelId="{8B86FF55-26D1-4872-A757-5238DDD0DE12}" srcId="{84ACBA28-878E-4256-B186-FD3646A5DF56}" destId="{2B1CBBEC-CB68-4EE8-8D23-85F8D38F964C}" srcOrd="1" destOrd="0" parTransId="{C2C1EA4C-4035-4DF2-BB61-5A8ECBEEAD56}" sibTransId="{7B1683D0-4583-4D5F-9CDE-E4AA5EA2D193}"/>
    <dgm:cxn modelId="{AAA34058-7A63-41C1-974F-E1AFD3927396}" type="presOf" srcId="{5123BBED-A654-40C6-B464-684C1C6EFA92}" destId="{469F7588-1D08-4A01-8065-3199A06B426E}" srcOrd="0" destOrd="0" presId="urn:microsoft.com/office/officeart/2005/8/layout/bProcess3"/>
    <dgm:cxn modelId="{E94A1B5A-2FFE-423B-B45A-6F4B05ABF354}" type="presOf" srcId="{7B1683D0-4583-4D5F-9CDE-E4AA5EA2D193}" destId="{2DE98B39-DC94-4011-B405-778E1560166B}" srcOrd="0" destOrd="0" presId="urn:microsoft.com/office/officeart/2005/8/layout/bProcess3"/>
    <dgm:cxn modelId="{4E08FD5A-DA29-44EF-8A71-1D7C2A1E1C16}" srcId="{84ACBA28-878E-4256-B186-FD3646A5DF56}" destId="{B5B76B6A-97F1-41C9-BD64-A367FAC58EEA}" srcOrd="8" destOrd="0" parTransId="{85B1ECDE-8C54-4E8C-994B-2F640AC4CB90}" sibTransId="{4845D1AF-A5D9-42C7-BCE2-F8114A052DC8}"/>
    <dgm:cxn modelId="{052D675D-4157-4220-A0AD-F1147DC911AE}" type="presOf" srcId="{6398844C-E600-4CCF-9F72-1588C05ECB63}" destId="{126F9619-BDEE-4E6C-94AA-6FE2AAB70DAB}" srcOrd="0" destOrd="0" presId="urn:microsoft.com/office/officeart/2005/8/layout/bProcess3"/>
    <dgm:cxn modelId="{89604E69-28CF-4D99-9567-11B7A8A21DC7}" srcId="{84ACBA28-878E-4256-B186-FD3646A5DF56}" destId="{CA51A711-6667-4400-8169-136B30A657BA}" srcOrd="3" destOrd="0" parTransId="{72FE7558-23FA-4134-945A-DF7062850608}" sibTransId="{99AA3551-7CBD-4332-AEE0-4120F775812B}"/>
    <dgm:cxn modelId="{19807F6D-2E22-4C41-AE9C-7778B012E583}" type="presOf" srcId="{7E59BB92-7C40-4BCA-8291-AF78649A39B4}" destId="{2C16918D-F649-475D-A4A0-1974167E0FC1}" srcOrd="0" destOrd="0" presId="urn:microsoft.com/office/officeart/2005/8/layout/bProcess3"/>
    <dgm:cxn modelId="{591E336E-6D77-481F-A43A-FE6EF044957E}" type="presOf" srcId="{C4AB25D6-715E-4B0A-9231-8D90E0343481}" destId="{2844100D-0F2E-495A-8F25-DCD1585A9DF6}" srcOrd="0" destOrd="0" presId="urn:microsoft.com/office/officeart/2005/8/layout/bProcess3"/>
    <dgm:cxn modelId="{95B86672-E65E-4C4F-817B-E20E6158A1D4}" type="presOf" srcId="{05015C63-5411-4F5C-90A5-5E98431911B9}" destId="{BE38E5EF-FADC-47FB-8902-9092D50D87FC}" srcOrd="1" destOrd="0" presId="urn:microsoft.com/office/officeart/2005/8/layout/bProcess3"/>
    <dgm:cxn modelId="{B86A7672-0031-43AB-A4E6-09B2CDC8D5D2}" srcId="{84ACBA28-878E-4256-B186-FD3646A5DF56}" destId="{550FF042-47DD-48FE-AF01-6B046D06D1E9}" srcOrd="2" destOrd="0" parTransId="{0A0A87D2-D153-43B8-826D-E69F9703DCB0}" sibTransId="{5D02A038-3505-4E05-B96F-C2F8555978AF}"/>
    <dgm:cxn modelId="{D26CDC73-E715-4236-8662-5DBBB732608D}" type="presOf" srcId="{7E59BB92-7C40-4BCA-8291-AF78649A39B4}" destId="{770FA2ED-DFC9-44B8-BD04-2F26BA6A90D8}" srcOrd="1" destOrd="0" presId="urn:microsoft.com/office/officeart/2005/8/layout/bProcess3"/>
    <dgm:cxn modelId="{3F496375-B517-48F2-A0EB-1A43C067360A}" type="presOf" srcId="{61947FC3-06CE-4097-9304-1609EA03BC1F}" destId="{7F09117A-4605-42EA-AFEB-2C36DC396753}" srcOrd="1" destOrd="0" presId="urn:microsoft.com/office/officeart/2005/8/layout/bProcess3"/>
    <dgm:cxn modelId="{827EFE7E-074C-4B43-B37B-0B537C06E6BD}" srcId="{84ACBA28-878E-4256-B186-FD3646A5DF56}" destId="{3CF73DF6-B95C-44D1-90C1-C01E456192AD}" srcOrd="14" destOrd="0" parTransId="{2E82E570-6565-43B9-88C2-66912399BF33}" sibTransId="{1BB0D096-6DDC-4B70-8D39-1EF383C9DB84}"/>
    <dgm:cxn modelId="{4E833885-22DE-4B5B-90AE-CEAB307293B9}" type="presOf" srcId="{526EF725-3680-4643-899F-4DBD28389A4B}" destId="{628332D2-8154-4208-90CA-D8E8E71BEA72}" srcOrd="0" destOrd="0" presId="urn:microsoft.com/office/officeart/2005/8/layout/bProcess3"/>
    <dgm:cxn modelId="{36C1C98A-A9F6-4B43-8265-52AC2EA6177B}" type="presOf" srcId="{5D02A038-3505-4E05-B96F-C2F8555978AF}" destId="{776E23B3-5BCB-4525-BF03-43AA6F296C17}" srcOrd="0" destOrd="0" presId="urn:microsoft.com/office/officeart/2005/8/layout/bProcess3"/>
    <dgm:cxn modelId="{8CBE9D8C-500F-45F0-A351-EFE82E9F3C9B}" type="presOf" srcId="{FD1C5ED9-30EA-46FE-8F59-DE00291A744A}" destId="{F75C1317-7160-4017-A613-3E0DA752FCE1}" srcOrd="0" destOrd="0" presId="urn:microsoft.com/office/officeart/2005/8/layout/bProcess3"/>
    <dgm:cxn modelId="{0DC4808E-EAB7-4B05-85AF-96F7E71C4304}" type="presOf" srcId="{99AA3551-7CBD-4332-AEE0-4120F775812B}" destId="{E0D38C69-1B4A-493E-AA01-6520F3F88D6A}" srcOrd="1" destOrd="0" presId="urn:microsoft.com/office/officeart/2005/8/layout/bProcess3"/>
    <dgm:cxn modelId="{C8896A93-71DD-42FA-865F-9C15EDB15D55}" type="presOf" srcId="{C408ACCE-46E6-4AE0-8572-8067BEC31767}" destId="{F96F4812-336B-4928-9562-8ABEE516D372}" srcOrd="1" destOrd="0" presId="urn:microsoft.com/office/officeart/2005/8/layout/bProcess3"/>
    <dgm:cxn modelId="{24730C9D-ADA7-44D5-A771-1775778F04E4}" type="presOf" srcId="{D02B4B8F-25CD-4E4C-A2D3-B5DFB8F0082C}" destId="{1904C469-2C19-4678-A788-E826C39BDEE8}" srcOrd="0" destOrd="0" presId="urn:microsoft.com/office/officeart/2005/8/layout/bProcess3"/>
    <dgm:cxn modelId="{A42DB1AB-B33D-435F-9FF3-2CF78969BF97}" type="presOf" srcId="{B5B76B6A-97F1-41C9-BD64-A367FAC58EEA}" destId="{0A1C65AA-CAFF-4ACB-A5CB-D0BB9ABE9524}" srcOrd="0" destOrd="0" presId="urn:microsoft.com/office/officeart/2005/8/layout/bProcess3"/>
    <dgm:cxn modelId="{91668AAC-5270-4F32-8220-C674CB1B959E}" type="presOf" srcId="{11E7937E-BD73-4E0A-80F4-A2173E4F0A26}" destId="{AE9DA548-3B60-4556-932C-0DC8E077F644}" srcOrd="0" destOrd="0" presId="urn:microsoft.com/office/officeart/2005/8/layout/bProcess3"/>
    <dgm:cxn modelId="{1B0E31B0-9A3E-461F-986B-E1A2CED968DC}" type="presOf" srcId="{03B52AA0-BD2C-4957-8713-4BF7B5EF7DC8}" destId="{38C73798-EC3C-4509-9373-39BB303F7B95}" srcOrd="0" destOrd="0" presId="urn:microsoft.com/office/officeart/2005/8/layout/bProcess3"/>
    <dgm:cxn modelId="{B951A2B3-3731-49D7-B93B-95EB35DE298A}" srcId="{84ACBA28-878E-4256-B186-FD3646A5DF56}" destId="{C4AB25D6-715E-4B0A-9231-8D90E0343481}" srcOrd="5" destOrd="0" parTransId="{7A621907-7E78-4EE7-9919-35911E06631F}" sibTransId="{7E59BB92-7C40-4BCA-8291-AF78649A39B4}"/>
    <dgm:cxn modelId="{7E34A9BB-C56C-4791-ADA8-919AC45BA6BC}" srcId="{84ACBA28-878E-4256-B186-FD3646A5DF56}" destId="{11E7937E-BD73-4E0A-80F4-A2173E4F0A26}" srcOrd="13" destOrd="0" parTransId="{A175C90F-C00A-4DE1-A222-C8CDFBB6FA7B}" sibTransId="{444DC280-CB2F-4E8D-A4B5-D0A3DF718DB3}"/>
    <dgm:cxn modelId="{64FF26BC-7ABD-46AE-82B9-5EA6437A8EBF}" type="presOf" srcId="{4845D1AF-A5D9-42C7-BCE2-F8114A052DC8}" destId="{92C9711D-352B-4B0C-A641-E2DE6F4CB657}" srcOrd="0" destOrd="0" presId="urn:microsoft.com/office/officeart/2005/8/layout/bProcess3"/>
    <dgm:cxn modelId="{F36882C2-E0C4-4AAC-A45F-B10E6C2FC733}" type="presOf" srcId="{444DC280-CB2F-4E8D-A4B5-D0A3DF718DB3}" destId="{DB6B8033-0F2F-47CD-8269-A3265FF8AD39}" srcOrd="0" destOrd="0" presId="urn:microsoft.com/office/officeart/2005/8/layout/bProcess3"/>
    <dgm:cxn modelId="{11135BC7-431B-4E55-B00D-F48EF6166E10}" type="presOf" srcId="{99AA3551-7CBD-4332-AEE0-4120F775812B}" destId="{EE6D1500-9BCE-4831-9A2B-50DEEF1A6FF2}" srcOrd="0" destOrd="0" presId="urn:microsoft.com/office/officeart/2005/8/layout/bProcess3"/>
    <dgm:cxn modelId="{8FE351C9-3165-4CAB-B14A-CEAA76DD5380}" type="presOf" srcId="{3AAB0C57-89CC-4302-9D2C-A6B67E1F3210}" destId="{ED261DF2-1229-4E4F-94C8-85DBA5E2CA0D}" srcOrd="0" destOrd="0" presId="urn:microsoft.com/office/officeart/2005/8/layout/bProcess3"/>
    <dgm:cxn modelId="{BD7F72CD-DAC5-4E55-A26F-546388051CEF}" type="presOf" srcId="{5D02A038-3505-4E05-B96F-C2F8555978AF}" destId="{3D4142E0-CB86-4057-80D4-2F0CDF930263}" srcOrd="1" destOrd="0" presId="urn:microsoft.com/office/officeart/2005/8/layout/bProcess3"/>
    <dgm:cxn modelId="{16DE00D4-DCB9-43FF-B159-CEFB5601E0CA}" srcId="{84ACBA28-878E-4256-B186-FD3646A5DF56}" destId="{5123BBED-A654-40C6-B464-684C1C6EFA92}" srcOrd="6" destOrd="0" parTransId="{B48D8D80-CBA7-4764-B561-4EAC912A3B62}" sibTransId="{05015C63-5411-4F5C-90A5-5E98431911B9}"/>
    <dgm:cxn modelId="{28ADBEE0-09F9-4190-BBCA-984380634F87}" type="presOf" srcId="{550FF042-47DD-48FE-AF01-6B046D06D1E9}" destId="{6528662E-AA1C-4729-81AB-DDC691CAD3D7}" srcOrd="0" destOrd="0" presId="urn:microsoft.com/office/officeart/2005/8/layout/bProcess3"/>
    <dgm:cxn modelId="{B19BD2E0-4151-416E-ABA1-ED70EE476FC4}" type="presOf" srcId="{58C5C6A5-0AB9-4982-A4D1-BFCAF88D44FF}" destId="{AF177434-FA58-43AE-8474-4DC2874EA09A}" srcOrd="0" destOrd="0" presId="urn:microsoft.com/office/officeart/2005/8/layout/bProcess3"/>
    <dgm:cxn modelId="{50A2B5E2-8D88-48EC-9A72-BD6EACE4299A}" type="presOf" srcId="{84ACBA28-878E-4256-B186-FD3646A5DF56}" destId="{5D12DDE9-ECEC-44AC-82E2-8CDC1B121CEA}" srcOrd="0" destOrd="0" presId="urn:microsoft.com/office/officeart/2005/8/layout/bProcess3"/>
    <dgm:cxn modelId="{7C88E5E3-E13C-431E-A898-94779D79EFC7}" type="presOf" srcId="{58C5C6A5-0AB9-4982-A4D1-BFCAF88D44FF}" destId="{46285325-BB4E-42CD-B90B-6D813AA6CB88}" srcOrd="1" destOrd="0" presId="urn:microsoft.com/office/officeart/2005/8/layout/bProcess3"/>
    <dgm:cxn modelId="{AB3067E4-0181-4131-BD19-8F7C7CFC0BC5}" type="presOf" srcId="{444DC280-CB2F-4E8D-A4B5-D0A3DF718DB3}" destId="{E47786D4-DE72-487D-BD9C-1CE162BF59A8}" srcOrd="1" destOrd="0" presId="urn:microsoft.com/office/officeart/2005/8/layout/bProcess3"/>
    <dgm:cxn modelId="{1CFC0EEA-F534-4D7C-AF25-75A719E25209}" type="presOf" srcId="{2B1CBBEC-CB68-4EE8-8D23-85F8D38F964C}" destId="{3EC5A3B3-4853-4168-800C-3550D91C9875}" srcOrd="0" destOrd="0" presId="urn:microsoft.com/office/officeart/2005/8/layout/bProcess3"/>
    <dgm:cxn modelId="{9C8590EB-7192-4778-80E9-83412FC10EB2}" type="presOf" srcId="{3D203345-BB1C-423F-B79D-D7F725146257}" destId="{EB0695D3-348A-4A48-BF3C-6873A7CC7DD9}" srcOrd="1" destOrd="0" presId="urn:microsoft.com/office/officeart/2005/8/layout/bProcess3"/>
    <dgm:cxn modelId="{9220C3ED-67C6-4C73-A382-E30673968F15}" type="presOf" srcId="{05073D45-73AD-47D2-87B9-D11CD4F2AA7A}" destId="{BF924571-B44F-446D-B3F4-8452F3E85300}" srcOrd="0" destOrd="0" presId="urn:microsoft.com/office/officeart/2005/8/layout/bProcess3"/>
    <dgm:cxn modelId="{2F25DDF1-BD96-4F5B-9B53-31E069120AA2}" srcId="{84ACBA28-878E-4256-B186-FD3646A5DF56}" destId="{D02B4B8F-25CD-4E4C-A2D3-B5DFB8F0082C}" srcOrd="7" destOrd="0" parTransId="{24FD34A9-F55E-4763-9531-134BBD85493A}" sibTransId="{3AAB0C57-89CC-4302-9D2C-A6B67E1F3210}"/>
    <dgm:cxn modelId="{3B327BF4-F5C8-4815-83BC-F3EE15D7E321}" srcId="{84ACBA28-878E-4256-B186-FD3646A5DF56}" destId="{FD1C5ED9-30EA-46FE-8F59-DE00291A744A}" srcOrd="0" destOrd="0" parTransId="{A6E3C259-4336-4745-A8FC-1C1F7EACB791}" sibTransId="{30B042CB-BED4-4E77-8944-D37DA8649658}"/>
    <dgm:cxn modelId="{7E56DF81-11E6-412A-9E53-72E732D6C800}" type="presParOf" srcId="{5D12DDE9-ECEC-44AC-82E2-8CDC1B121CEA}" destId="{F75C1317-7160-4017-A613-3E0DA752FCE1}" srcOrd="0" destOrd="0" presId="urn:microsoft.com/office/officeart/2005/8/layout/bProcess3"/>
    <dgm:cxn modelId="{8D7DF3DD-BB24-4214-8384-82F977DA940E}" type="presParOf" srcId="{5D12DDE9-ECEC-44AC-82E2-8CDC1B121CEA}" destId="{DB82BC01-9F45-47A9-BC9C-1FAF07EBF09B}" srcOrd="1" destOrd="0" presId="urn:microsoft.com/office/officeart/2005/8/layout/bProcess3"/>
    <dgm:cxn modelId="{11462299-A5BA-46EF-B9CD-6C2B6D1561B1}" type="presParOf" srcId="{DB82BC01-9F45-47A9-BC9C-1FAF07EBF09B}" destId="{4D1C4757-8846-4609-B23E-ACE440699352}" srcOrd="0" destOrd="0" presId="urn:microsoft.com/office/officeart/2005/8/layout/bProcess3"/>
    <dgm:cxn modelId="{EA962E02-2DDA-4504-9DDB-1984339B63B4}" type="presParOf" srcId="{5D12DDE9-ECEC-44AC-82E2-8CDC1B121CEA}" destId="{3EC5A3B3-4853-4168-800C-3550D91C9875}" srcOrd="2" destOrd="0" presId="urn:microsoft.com/office/officeart/2005/8/layout/bProcess3"/>
    <dgm:cxn modelId="{B791C1AF-0F01-4904-B58E-D39F5F90BC14}" type="presParOf" srcId="{5D12DDE9-ECEC-44AC-82E2-8CDC1B121CEA}" destId="{2DE98B39-DC94-4011-B405-778E1560166B}" srcOrd="3" destOrd="0" presId="urn:microsoft.com/office/officeart/2005/8/layout/bProcess3"/>
    <dgm:cxn modelId="{745D4BE7-482E-40A0-BA56-A1680F4726EC}" type="presParOf" srcId="{2DE98B39-DC94-4011-B405-778E1560166B}" destId="{3BE44010-D7DB-4729-B49C-9C010F7A3666}" srcOrd="0" destOrd="0" presId="urn:microsoft.com/office/officeart/2005/8/layout/bProcess3"/>
    <dgm:cxn modelId="{A1943F45-6A62-4889-8ABE-3914603FFEA4}" type="presParOf" srcId="{5D12DDE9-ECEC-44AC-82E2-8CDC1B121CEA}" destId="{6528662E-AA1C-4729-81AB-DDC691CAD3D7}" srcOrd="4" destOrd="0" presId="urn:microsoft.com/office/officeart/2005/8/layout/bProcess3"/>
    <dgm:cxn modelId="{C9CD0CFA-0A6A-4225-A036-3F0A4D3833B6}" type="presParOf" srcId="{5D12DDE9-ECEC-44AC-82E2-8CDC1B121CEA}" destId="{776E23B3-5BCB-4525-BF03-43AA6F296C17}" srcOrd="5" destOrd="0" presId="urn:microsoft.com/office/officeart/2005/8/layout/bProcess3"/>
    <dgm:cxn modelId="{2C7C3B2D-7986-488F-86A2-FD1ACEF37448}" type="presParOf" srcId="{776E23B3-5BCB-4525-BF03-43AA6F296C17}" destId="{3D4142E0-CB86-4057-80D4-2F0CDF930263}" srcOrd="0" destOrd="0" presId="urn:microsoft.com/office/officeart/2005/8/layout/bProcess3"/>
    <dgm:cxn modelId="{3B9B31A6-FE95-4D19-A7BA-441D331EF6DF}" type="presParOf" srcId="{5D12DDE9-ECEC-44AC-82E2-8CDC1B121CEA}" destId="{23DB938E-9336-42B5-90FE-4FEAFBE4891A}" srcOrd="6" destOrd="0" presId="urn:microsoft.com/office/officeart/2005/8/layout/bProcess3"/>
    <dgm:cxn modelId="{0CB47037-A381-4218-9D25-9400695EEC40}" type="presParOf" srcId="{5D12DDE9-ECEC-44AC-82E2-8CDC1B121CEA}" destId="{EE6D1500-9BCE-4831-9A2B-50DEEF1A6FF2}" srcOrd="7" destOrd="0" presId="urn:microsoft.com/office/officeart/2005/8/layout/bProcess3"/>
    <dgm:cxn modelId="{E1AABC6D-C421-4CF9-BEE1-68AA63BAB535}" type="presParOf" srcId="{EE6D1500-9BCE-4831-9A2B-50DEEF1A6FF2}" destId="{E0D38C69-1B4A-493E-AA01-6520F3F88D6A}" srcOrd="0" destOrd="0" presId="urn:microsoft.com/office/officeart/2005/8/layout/bProcess3"/>
    <dgm:cxn modelId="{04BC210E-790D-4978-854B-40F026992924}" type="presParOf" srcId="{5D12DDE9-ECEC-44AC-82E2-8CDC1B121CEA}" destId="{628332D2-8154-4208-90CA-D8E8E71BEA72}" srcOrd="8" destOrd="0" presId="urn:microsoft.com/office/officeart/2005/8/layout/bProcess3"/>
    <dgm:cxn modelId="{8E788AC2-F510-49B7-AB0D-375860FE1C2C}" type="presParOf" srcId="{5D12DDE9-ECEC-44AC-82E2-8CDC1B121CEA}" destId="{C93B1777-2C53-4B18-AE71-7A70AC93ED9A}" srcOrd="9" destOrd="0" presId="urn:microsoft.com/office/officeart/2005/8/layout/bProcess3"/>
    <dgm:cxn modelId="{83422C32-D4AD-4989-B943-4645FF1E50BE}" type="presParOf" srcId="{C93B1777-2C53-4B18-AE71-7A70AC93ED9A}" destId="{7F09117A-4605-42EA-AFEB-2C36DC396753}" srcOrd="0" destOrd="0" presId="urn:microsoft.com/office/officeart/2005/8/layout/bProcess3"/>
    <dgm:cxn modelId="{64AD499A-B6F3-40FD-B7E2-44A505A7D678}" type="presParOf" srcId="{5D12DDE9-ECEC-44AC-82E2-8CDC1B121CEA}" destId="{2844100D-0F2E-495A-8F25-DCD1585A9DF6}" srcOrd="10" destOrd="0" presId="urn:microsoft.com/office/officeart/2005/8/layout/bProcess3"/>
    <dgm:cxn modelId="{A72CBFF3-0273-496F-AA70-A6F8E45BC176}" type="presParOf" srcId="{5D12DDE9-ECEC-44AC-82E2-8CDC1B121CEA}" destId="{2C16918D-F649-475D-A4A0-1974167E0FC1}" srcOrd="11" destOrd="0" presId="urn:microsoft.com/office/officeart/2005/8/layout/bProcess3"/>
    <dgm:cxn modelId="{AFC2DF45-4302-4D80-B39C-BA819886FBAF}" type="presParOf" srcId="{2C16918D-F649-475D-A4A0-1974167E0FC1}" destId="{770FA2ED-DFC9-44B8-BD04-2F26BA6A90D8}" srcOrd="0" destOrd="0" presId="urn:microsoft.com/office/officeart/2005/8/layout/bProcess3"/>
    <dgm:cxn modelId="{424069E3-93E3-4020-BB28-F71F1555C5BE}" type="presParOf" srcId="{5D12DDE9-ECEC-44AC-82E2-8CDC1B121CEA}" destId="{469F7588-1D08-4A01-8065-3199A06B426E}" srcOrd="12" destOrd="0" presId="urn:microsoft.com/office/officeart/2005/8/layout/bProcess3"/>
    <dgm:cxn modelId="{D3DEF677-DD85-4E83-ABD4-7968C785966D}" type="presParOf" srcId="{5D12DDE9-ECEC-44AC-82E2-8CDC1B121CEA}" destId="{99C568B6-27C4-457F-830A-709ECC8841AD}" srcOrd="13" destOrd="0" presId="urn:microsoft.com/office/officeart/2005/8/layout/bProcess3"/>
    <dgm:cxn modelId="{32C53A1F-B362-40F4-B091-2141581B9D54}" type="presParOf" srcId="{99C568B6-27C4-457F-830A-709ECC8841AD}" destId="{BE38E5EF-FADC-47FB-8902-9092D50D87FC}" srcOrd="0" destOrd="0" presId="urn:microsoft.com/office/officeart/2005/8/layout/bProcess3"/>
    <dgm:cxn modelId="{EC9ACABC-B8D7-4CAB-91AD-4EF3B0ECF192}" type="presParOf" srcId="{5D12DDE9-ECEC-44AC-82E2-8CDC1B121CEA}" destId="{1904C469-2C19-4678-A788-E826C39BDEE8}" srcOrd="14" destOrd="0" presId="urn:microsoft.com/office/officeart/2005/8/layout/bProcess3"/>
    <dgm:cxn modelId="{84306372-BE36-47BD-B1A9-27E7F227EE01}" type="presParOf" srcId="{5D12DDE9-ECEC-44AC-82E2-8CDC1B121CEA}" destId="{ED261DF2-1229-4E4F-94C8-85DBA5E2CA0D}" srcOrd="15" destOrd="0" presId="urn:microsoft.com/office/officeart/2005/8/layout/bProcess3"/>
    <dgm:cxn modelId="{5247279F-0CCA-4E1E-9ADA-6E2B04A7690E}" type="presParOf" srcId="{ED261DF2-1229-4E4F-94C8-85DBA5E2CA0D}" destId="{FEB59577-44CC-441D-BF28-3C2336E43E38}" srcOrd="0" destOrd="0" presId="urn:microsoft.com/office/officeart/2005/8/layout/bProcess3"/>
    <dgm:cxn modelId="{5AF4E53E-98C0-464F-904E-726F50259104}" type="presParOf" srcId="{5D12DDE9-ECEC-44AC-82E2-8CDC1B121CEA}" destId="{0A1C65AA-CAFF-4ACB-A5CB-D0BB9ABE9524}" srcOrd="16" destOrd="0" presId="urn:microsoft.com/office/officeart/2005/8/layout/bProcess3"/>
    <dgm:cxn modelId="{7D6CBE68-0868-4D5D-814D-CD7C7F4A8A3D}" type="presParOf" srcId="{5D12DDE9-ECEC-44AC-82E2-8CDC1B121CEA}" destId="{92C9711D-352B-4B0C-A641-E2DE6F4CB657}" srcOrd="17" destOrd="0" presId="urn:microsoft.com/office/officeart/2005/8/layout/bProcess3"/>
    <dgm:cxn modelId="{40955470-BC96-4080-BDF9-C0AC985A3672}" type="presParOf" srcId="{92C9711D-352B-4B0C-A641-E2DE6F4CB657}" destId="{63F08A39-BD59-432E-AFF4-78FE1B02604B}" srcOrd="0" destOrd="0" presId="urn:microsoft.com/office/officeart/2005/8/layout/bProcess3"/>
    <dgm:cxn modelId="{781275B7-0E10-4CFD-93CB-848ECAFEDCE9}" type="presParOf" srcId="{5D12DDE9-ECEC-44AC-82E2-8CDC1B121CEA}" destId="{478A601F-BCE5-4371-96E8-980E0EC4BD3F}" srcOrd="18" destOrd="0" presId="urn:microsoft.com/office/officeart/2005/8/layout/bProcess3"/>
    <dgm:cxn modelId="{1AC1463E-9BE3-4739-A40B-BC56CCA21F1A}" type="presParOf" srcId="{5D12DDE9-ECEC-44AC-82E2-8CDC1B121CEA}" destId="{90360C13-DE65-4FD0-AE8A-2FF8263C582C}" srcOrd="19" destOrd="0" presId="urn:microsoft.com/office/officeart/2005/8/layout/bProcess3"/>
    <dgm:cxn modelId="{18773E81-EFB0-40ED-8447-0900596EF277}" type="presParOf" srcId="{90360C13-DE65-4FD0-AE8A-2FF8263C582C}" destId="{F96F4812-336B-4928-9562-8ABEE516D372}" srcOrd="0" destOrd="0" presId="urn:microsoft.com/office/officeart/2005/8/layout/bProcess3"/>
    <dgm:cxn modelId="{79B12AEB-FC69-49ED-87CE-8CFD9B5E0713}" type="presParOf" srcId="{5D12DDE9-ECEC-44AC-82E2-8CDC1B121CEA}" destId="{BF924571-B44F-446D-B3F4-8452F3E85300}" srcOrd="20" destOrd="0" presId="urn:microsoft.com/office/officeart/2005/8/layout/bProcess3"/>
    <dgm:cxn modelId="{81456119-6864-4BDE-889E-8B68D3256027}" type="presParOf" srcId="{5D12DDE9-ECEC-44AC-82E2-8CDC1B121CEA}" destId="{AF177434-FA58-43AE-8474-4DC2874EA09A}" srcOrd="21" destOrd="0" presId="urn:microsoft.com/office/officeart/2005/8/layout/bProcess3"/>
    <dgm:cxn modelId="{9267E54C-1918-4062-A182-350CF2A43357}" type="presParOf" srcId="{AF177434-FA58-43AE-8474-4DC2874EA09A}" destId="{46285325-BB4E-42CD-B90B-6D813AA6CB88}" srcOrd="0" destOrd="0" presId="urn:microsoft.com/office/officeart/2005/8/layout/bProcess3"/>
    <dgm:cxn modelId="{16B27D2C-D044-4C03-85C3-B8A3D4D351F0}" type="presParOf" srcId="{5D12DDE9-ECEC-44AC-82E2-8CDC1B121CEA}" destId="{25FE7F1D-AA37-4EED-8AC9-C2ACA325B558}" srcOrd="22" destOrd="0" presId="urn:microsoft.com/office/officeart/2005/8/layout/bProcess3"/>
    <dgm:cxn modelId="{5E634C5E-E246-4268-9A33-54B044AB961E}" type="presParOf" srcId="{5D12DDE9-ECEC-44AC-82E2-8CDC1B121CEA}" destId="{B14EE8BD-A43F-453E-B2A9-2A134EDFF14B}" srcOrd="23" destOrd="0" presId="urn:microsoft.com/office/officeart/2005/8/layout/bProcess3"/>
    <dgm:cxn modelId="{3108EF35-B548-42B2-B577-9A62953523D4}" type="presParOf" srcId="{B14EE8BD-A43F-453E-B2A9-2A134EDFF14B}" destId="{EB0695D3-348A-4A48-BF3C-6873A7CC7DD9}" srcOrd="0" destOrd="0" presId="urn:microsoft.com/office/officeart/2005/8/layout/bProcess3"/>
    <dgm:cxn modelId="{8BB440AC-36E4-4465-8E79-BF94029FAEB2}" type="presParOf" srcId="{5D12DDE9-ECEC-44AC-82E2-8CDC1B121CEA}" destId="{126F9619-BDEE-4E6C-94AA-6FE2AAB70DAB}" srcOrd="24" destOrd="0" presId="urn:microsoft.com/office/officeart/2005/8/layout/bProcess3"/>
    <dgm:cxn modelId="{D6461FE1-27B6-43EE-B14D-4CBA955EA0F4}" type="presParOf" srcId="{5D12DDE9-ECEC-44AC-82E2-8CDC1B121CEA}" destId="{38C73798-EC3C-4509-9373-39BB303F7B95}" srcOrd="25" destOrd="0" presId="urn:microsoft.com/office/officeart/2005/8/layout/bProcess3"/>
    <dgm:cxn modelId="{F426F81A-D323-401D-AC8A-04D07541BF09}" type="presParOf" srcId="{38C73798-EC3C-4509-9373-39BB303F7B95}" destId="{7C9CFACA-663B-4E43-B512-88C4B7F32F6F}" srcOrd="0" destOrd="0" presId="urn:microsoft.com/office/officeart/2005/8/layout/bProcess3"/>
    <dgm:cxn modelId="{0D39A60B-EED4-4321-B778-677C54E7D88C}" type="presParOf" srcId="{5D12DDE9-ECEC-44AC-82E2-8CDC1B121CEA}" destId="{AE9DA548-3B60-4556-932C-0DC8E077F644}" srcOrd="26" destOrd="0" presId="urn:microsoft.com/office/officeart/2005/8/layout/bProcess3"/>
    <dgm:cxn modelId="{BA72BED6-F37C-4E37-BF44-E6CC173FEA9B}" type="presParOf" srcId="{5D12DDE9-ECEC-44AC-82E2-8CDC1B121CEA}" destId="{DB6B8033-0F2F-47CD-8269-A3265FF8AD39}" srcOrd="27" destOrd="0" presId="urn:microsoft.com/office/officeart/2005/8/layout/bProcess3"/>
    <dgm:cxn modelId="{7FCF5714-3714-4EDF-BE22-B48791F9CB7B}" type="presParOf" srcId="{DB6B8033-0F2F-47CD-8269-A3265FF8AD39}" destId="{E47786D4-DE72-487D-BD9C-1CE162BF59A8}" srcOrd="0" destOrd="0" presId="urn:microsoft.com/office/officeart/2005/8/layout/bProcess3"/>
    <dgm:cxn modelId="{B648D076-A84D-4A94-8975-91ADA4E9F963}" type="presParOf" srcId="{5D12DDE9-ECEC-44AC-82E2-8CDC1B121CEA}" destId="{146AF279-3BE5-4118-8866-88820E025988}" srcOrd="2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624453-A305-4A02-93CB-2FB423E3611D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6D2A73E8-0480-4C54-B299-938F6EE0A92C}">
      <dgm:prSet phldrT="[Text]" custT="1"/>
      <dgm:spPr/>
      <dgm:t>
        <a:bodyPr/>
        <a:lstStyle/>
        <a:p>
          <a:r>
            <a:rPr lang="en-US" sz="2000" dirty="0"/>
            <a:t>Node.js &amp; NPM</a:t>
          </a:r>
          <a:endParaRPr lang="en-IN" sz="2000" dirty="0"/>
        </a:p>
      </dgm:t>
    </dgm:pt>
    <dgm:pt modelId="{91C745AC-49C8-4100-AB05-82E39E26BA73}" type="parTrans" cxnId="{24B80E91-C130-4724-9CC6-68CCBB1A8CE1}">
      <dgm:prSet/>
      <dgm:spPr/>
      <dgm:t>
        <a:bodyPr/>
        <a:lstStyle/>
        <a:p>
          <a:endParaRPr lang="en-IN" sz="2000"/>
        </a:p>
      </dgm:t>
    </dgm:pt>
    <dgm:pt modelId="{2A6FC621-7DCA-4417-A8F2-6787EB8FCAEF}" type="sibTrans" cxnId="{24B80E91-C130-4724-9CC6-68CCBB1A8CE1}">
      <dgm:prSet/>
      <dgm:spPr/>
      <dgm:t>
        <a:bodyPr/>
        <a:lstStyle/>
        <a:p>
          <a:endParaRPr lang="en-IN" sz="2000"/>
        </a:p>
      </dgm:t>
    </dgm:pt>
    <dgm:pt modelId="{D112F106-20D8-4FD8-9F86-79FC262E3B5C}">
      <dgm:prSet custT="1"/>
      <dgm:spPr/>
      <dgm:t>
        <a:bodyPr/>
        <a:lstStyle/>
        <a:p>
          <a:r>
            <a:rPr lang="en-US" sz="2000" b="1" dirty="0"/>
            <a:t>Visual Studio Code</a:t>
          </a:r>
          <a:endParaRPr lang="en-US" sz="2000" dirty="0"/>
        </a:p>
      </dgm:t>
    </dgm:pt>
    <dgm:pt modelId="{E3DDCECB-8502-44AE-823A-A7649339D294}" type="parTrans" cxnId="{B5B48C9E-13B2-4662-9EAC-E83AE54EEACF}">
      <dgm:prSet/>
      <dgm:spPr/>
      <dgm:t>
        <a:bodyPr/>
        <a:lstStyle/>
        <a:p>
          <a:endParaRPr lang="en-IN" sz="2000"/>
        </a:p>
      </dgm:t>
    </dgm:pt>
    <dgm:pt modelId="{E3D92129-5BC0-4EA1-B907-52AEE0ED4B82}" type="sibTrans" cxnId="{B5B48C9E-13B2-4662-9EAC-E83AE54EEACF}">
      <dgm:prSet/>
      <dgm:spPr/>
      <dgm:t>
        <a:bodyPr/>
        <a:lstStyle/>
        <a:p>
          <a:endParaRPr lang="en-IN" sz="2000"/>
        </a:p>
      </dgm:t>
    </dgm:pt>
    <dgm:pt modelId="{68F541B6-AB6E-4B08-AE45-E21AB27B9162}">
      <dgm:prSet custT="1"/>
      <dgm:spPr/>
      <dgm:t>
        <a:bodyPr/>
        <a:lstStyle/>
        <a:p>
          <a:r>
            <a:rPr lang="en-US" sz="2000" dirty="0"/>
            <a:t>Browsers(Chromium)</a:t>
          </a:r>
        </a:p>
      </dgm:t>
    </dgm:pt>
    <dgm:pt modelId="{2D3E88ED-CEB8-4717-A976-57E27862D15F}" type="parTrans" cxnId="{737AA1E9-9191-4E4F-85AD-E0E66142AFE9}">
      <dgm:prSet/>
      <dgm:spPr/>
      <dgm:t>
        <a:bodyPr/>
        <a:lstStyle/>
        <a:p>
          <a:endParaRPr lang="en-IN" sz="2000"/>
        </a:p>
      </dgm:t>
    </dgm:pt>
    <dgm:pt modelId="{7FDE891E-CBCE-4BDE-849E-C9DABB47760C}" type="sibTrans" cxnId="{737AA1E9-9191-4E4F-85AD-E0E66142AFE9}">
      <dgm:prSet/>
      <dgm:spPr/>
      <dgm:t>
        <a:bodyPr/>
        <a:lstStyle/>
        <a:p>
          <a:endParaRPr lang="en-IN" sz="2000"/>
        </a:p>
      </dgm:t>
    </dgm:pt>
    <dgm:pt modelId="{EE3BB0EE-8D6B-4B92-A7A6-6FF02B3B0C12}">
      <dgm:prSet custT="1"/>
      <dgm:spPr/>
      <dgm:t>
        <a:bodyPr/>
        <a:lstStyle/>
        <a:p>
          <a:r>
            <a:rPr lang="en-US" sz="2000" dirty="0"/>
            <a:t>Android Studio </a:t>
          </a:r>
        </a:p>
        <a:p>
          <a:r>
            <a:rPr lang="en-US" sz="2000" dirty="0"/>
            <a:t>&amp; </a:t>
          </a:r>
        </a:p>
        <a:p>
          <a:r>
            <a:rPr lang="en-US" sz="2000" dirty="0"/>
            <a:t>Emulator</a:t>
          </a:r>
        </a:p>
      </dgm:t>
    </dgm:pt>
    <dgm:pt modelId="{AEE2B953-8571-446E-8311-10B595EC201C}" type="parTrans" cxnId="{EED86BE7-F829-41CB-937E-32C42D24C6C2}">
      <dgm:prSet/>
      <dgm:spPr/>
      <dgm:t>
        <a:bodyPr/>
        <a:lstStyle/>
        <a:p>
          <a:endParaRPr lang="en-IN"/>
        </a:p>
      </dgm:t>
    </dgm:pt>
    <dgm:pt modelId="{6BF1123A-C746-4D3B-A994-ADCBD1AA0F67}" type="sibTrans" cxnId="{EED86BE7-F829-41CB-937E-32C42D24C6C2}">
      <dgm:prSet/>
      <dgm:spPr/>
      <dgm:t>
        <a:bodyPr/>
        <a:lstStyle/>
        <a:p>
          <a:endParaRPr lang="en-IN"/>
        </a:p>
      </dgm:t>
    </dgm:pt>
    <dgm:pt modelId="{45EE2B7A-9B5A-403C-A49D-207FEA2836E1}">
      <dgm:prSet custT="1"/>
      <dgm:spPr/>
      <dgm:t>
        <a:bodyPr/>
        <a:lstStyle/>
        <a:p>
          <a:r>
            <a:rPr lang="en-US" sz="2000" dirty="0"/>
            <a:t>Xcode </a:t>
          </a:r>
          <a:r>
            <a:rPr lang="en-US" sz="2000"/>
            <a:t>&amp; Simulator</a:t>
          </a:r>
          <a:endParaRPr lang="en-US" sz="2000" dirty="0"/>
        </a:p>
      </dgm:t>
    </dgm:pt>
    <dgm:pt modelId="{5060903F-6B00-4098-B5F0-CEA0F880AB4B}" type="parTrans" cxnId="{91F830DB-4A0E-4449-9F8D-EA1BA24D6C45}">
      <dgm:prSet/>
      <dgm:spPr/>
      <dgm:t>
        <a:bodyPr/>
        <a:lstStyle/>
        <a:p>
          <a:endParaRPr lang="en-IN"/>
        </a:p>
      </dgm:t>
    </dgm:pt>
    <dgm:pt modelId="{0F29BD25-701A-4876-B43D-9D06705C79BA}" type="sibTrans" cxnId="{91F830DB-4A0E-4449-9F8D-EA1BA24D6C45}">
      <dgm:prSet/>
      <dgm:spPr/>
      <dgm:t>
        <a:bodyPr/>
        <a:lstStyle/>
        <a:p>
          <a:endParaRPr lang="en-IN"/>
        </a:p>
      </dgm:t>
    </dgm:pt>
    <dgm:pt modelId="{EADC8E7E-77DE-42D4-8C7E-0A6FF806ADD1}" type="pres">
      <dgm:prSet presAssocID="{47624453-A305-4A02-93CB-2FB423E3611D}" presName="diagram" presStyleCnt="0">
        <dgm:presLayoutVars>
          <dgm:dir/>
          <dgm:resizeHandles val="exact"/>
        </dgm:presLayoutVars>
      </dgm:prSet>
      <dgm:spPr/>
    </dgm:pt>
    <dgm:pt modelId="{A0691199-75D0-4F60-8329-8F3E90403611}" type="pres">
      <dgm:prSet presAssocID="{6D2A73E8-0480-4C54-B299-938F6EE0A92C}" presName="node" presStyleLbl="node1" presStyleIdx="0" presStyleCnt="5">
        <dgm:presLayoutVars>
          <dgm:bulletEnabled val="1"/>
        </dgm:presLayoutVars>
      </dgm:prSet>
      <dgm:spPr/>
    </dgm:pt>
    <dgm:pt modelId="{BF0D0AD8-DB36-45F3-B18D-AB9D64EDC4CA}" type="pres">
      <dgm:prSet presAssocID="{2A6FC621-7DCA-4417-A8F2-6787EB8FCAEF}" presName="sibTrans" presStyleCnt="0"/>
      <dgm:spPr/>
    </dgm:pt>
    <dgm:pt modelId="{1C50FC27-BED1-4E68-917E-5D2088E7AB74}" type="pres">
      <dgm:prSet presAssocID="{D112F106-20D8-4FD8-9F86-79FC262E3B5C}" presName="node" presStyleLbl="node1" presStyleIdx="1" presStyleCnt="5">
        <dgm:presLayoutVars>
          <dgm:bulletEnabled val="1"/>
        </dgm:presLayoutVars>
      </dgm:prSet>
      <dgm:spPr/>
    </dgm:pt>
    <dgm:pt modelId="{A4244320-01CA-485D-9A23-D936DCD6504C}" type="pres">
      <dgm:prSet presAssocID="{E3D92129-5BC0-4EA1-B907-52AEE0ED4B82}" presName="sibTrans" presStyleCnt="0"/>
      <dgm:spPr/>
    </dgm:pt>
    <dgm:pt modelId="{A5A0BD1B-902E-417E-8F70-2C44D5031824}" type="pres">
      <dgm:prSet presAssocID="{EE3BB0EE-8D6B-4B92-A7A6-6FF02B3B0C12}" presName="node" presStyleLbl="node1" presStyleIdx="2" presStyleCnt="5">
        <dgm:presLayoutVars>
          <dgm:bulletEnabled val="1"/>
        </dgm:presLayoutVars>
      </dgm:prSet>
      <dgm:spPr/>
    </dgm:pt>
    <dgm:pt modelId="{D0282F39-4C67-4775-81D7-74EC2B829A74}" type="pres">
      <dgm:prSet presAssocID="{6BF1123A-C746-4D3B-A994-ADCBD1AA0F67}" presName="sibTrans" presStyleCnt="0"/>
      <dgm:spPr/>
    </dgm:pt>
    <dgm:pt modelId="{098B53B7-D773-4265-BB59-F0CCA6FAA929}" type="pres">
      <dgm:prSet presAssocID="{45EE2B7A-9B5A-403C-A49D-207FEA2836E1}" presName="node" presStyleLbl="node1" presStyleIdx="3" presStyleCnt="5">
        <dgm:presLayoutVars>
          <dgm:bulletEnabled val="1"/>
        </dgm:presLayoutVars>
      </dgm:prSet>
      <dgm:spPr/>
    </dgm:pt>
    <dgm:pt modelId="{6952A806-53C9-4771-B404-708781656D0E}" type="pres">
      <dgm:prSet presAssocID="{0F29BD25-701A-4876-B43D-9D06705C79BA}" presName="sibTrans" presStyleCnt="0"/>
      <dgm:spPr/>
    </dgm:pt>
    <dgm:pt modelId="{7958F54A-8785-4449-8D86-93D01182DB7E}" type="pres">
      <dgm:prSet presAssocID="{68F541B6-AB6E-4B08-AE45-E21AB27B9162}" presName="node" presStyleLbl="node1" presStyleIdx="4" presStyleCnt="5">
        <dgm:presLayoutVars>
          <dgm:bulletEnabled val="1"/>
        </dgm:presLayoutVars>
      </dgm:prSet>
      <dgm:spPr/>
    </dgm:pt>
  </dgm:ptLst>
  <dgm:cxnLst>
    <dgm:cxn modelId="{FBEE9218-ACB4-4163-B2B1-352BA30213AD}" type="presOf" srcId="{68F541B6-AB6E-4B08-AE45-E21AB27B9162}" destId="{7958F54A-8785-4449-8D86-93D01182DB7E}" srcOrd="0" destOrd="0" presId="urn:microsoft.com/office/officeart/2005/8/layout/default"/>
    <dgm:cxn modelId="{D9B3BC3C-D166-4BE7-B41A-1137311B9795}" type="presOf" srcId="{45EE2B7A-9B5A-403C-A49D-207FEA2836E1}" destId="{098B53B7-D773-4265-BB59-F0CCA6FAA929}" srcOrd="0" destOrd="0" presId="urn:microsoft.com/office/officeart/2005/8/layout/default"/>
    <dgm:cxn modelId="{CC76D659-7EC0-4710-A36E-D0CAAAC69222}" type="presOf" srcId="{47624453-A305-4A02-93CB-2FB423E3611D}" destId="{EADC8E7E-77DE-42D4-8C7E-0A6FF806ADD1}" srcOrd="0" destOrd="0" presId="urn:microsoft.com/office/officeart/2005/8/layout/default"/>
    <dgm:cxn modelId="{24B80E91-C130-4724-9CC6-68CCBB1A8CE1}" srcId="{47624453-A305-4A02-93CB-2FB423E3611D}" destId="{6D2A73E8-0480-4C54-B299-938F6EE0A92C}" srcOrd="0" destOrd="0" parTransId="{91C745AC-49C8-4100-AB05-82E39E26BA73}" sibTransId="{2A6FC621-7DCA-4417-A8F2-6787EB8FCAEF}"/>
    <dgm:cxn modelId="{B5B48C9E-13B2-4662-9EAC-E83AE54EEACF}" srcId="{47624453-A305-4A02-93CB-2FB423E3611D}" destId="{D112F106-20D8-4FD8-9F86-79FC262E3B5C}" srcOrd="1" destOrd="0" parTransId="{E3DDCECB-8502-44AE-823A-A7649339D294}" sibTransId="{E3D92129-5BC0-4EA1-B907-52AEE0ED4B82}"/>
    <dgm:cxn modelId="{67D781B7-CA62-4E72-84CE-7853991C8C69}" type="presOf" srcId="{D112F106-20D8-4FD8-9F86-79FC262E3B5C}" destId="{1C50FC27-BED1-4E68-917E-5D2088E7AB74}" srcOrd="0" destOrd="0" presId="urn:microsoft.com/office/officeart/2005/8/layout/default"/>
    <dgm:cxn modelId="{DF9575B8-2D6A-47E4-89BA-3ACBCF3ED2FF}" type="presOf" srcId="{EE3BB0EE-8D6B-4B92-A7A6-6FF02B3B0C12}" destId="{A5A0BD1B-902E-417E-8F70-2C44D5031824}" srcOrd="0" destOrd="0" presId="urn:microsoft.com/office/officeart/2005/8/layout/default"/>
    <dgm:cxn modelId="{4D4A32D3-7CE2-44B8-8F3C-BB838E5DC693}" type="presOf" srcId="{6D2A73E8-0480-4C54-B299-938F6EE0A92C}" destId="{A0691199-75D0-4F60-8329-8F3E90403611}" srcOrd="0" destOrd="0" presId="urn:microsoft.com/office/officeart/2005/8/layout/default"/>
    <dgm:cxn modelId="{91F830DB-4A0E-4449-9F8D-EA1BA24D6C45}" srcId="{47624453-A305-4A02-93CB-2FB423E3611D}" destId="{45EE2B7A-9B5A-403C-A49D-207FEA2836E1}" srcOrd="3" destOrd="0" parTransId="{5060903F-6B00-4098-B5F0-CEA0F880AB4B}" sibTransId="{0F29BD25-701A-4876-B43D-9D06705C79BA}"/>
    <dgm:cxn modelId="{EED86BE7-F829-41CB-937E-32C42D24C6C2}" srcId="{47624453-A305-4A02-93CB-2FB423E3611D}" destId="{EE3BB0EE-8D6B-4B92-A7A6-6FF02B3B0C12}" srcOrd="2" destOrd="0" parTransId="{AEE2B953-8571-446E-8311-10B595EC201C}" sibTransId="{6BF1123A-C746-4D3B-A994-ADCBD1AA0F67}"/>
    <dgm:cxn modelId="{737AA1E9-9191-4E4F-85AD-E0E66142AFE9}" srcId="{47624453-A305-4A02-93CB-2FB423E3611D}" destId="{68F541B6-AB6E-4B08-AE45-E21AB27B9162}" srcOrd="4" destOrd="0" parTransId="{2D3E88ED-CEB8-4717-A976-57E27862D15F}" sibTransId="{7FDE891E-CBCE-4BDE-849E-C9DABB47760C}"/>
    <dgm:cxn modelId="{B82F5DBD-4B1A-4F5F-9823-5AE01513D5DA}" type="presParOf" srcId="{EADC8E7E-77DE-42D4-8C7E-0A6FF806ADD1}" destId="{A0691199-75D0-4F60-8329-8F3E90403611}" srcOrd="0" destOrd="0" presId="urn:microsoft.com/office/officeart/2005/8/layout/default"/>
    <dgm:cxn modelId="{790283C3-944C-410B-A966-327CCDFCE799}" type="presParOf" srcId="{EADC8E7E-77DE-42D4-8C7E-0A6FF806ADD1}" destId="{BF0D0AD8-DB36-45F3-B18D-AB9D64EDC4CA}" srcOrd="1" destOrd="0" presId="urn:microsoft.com/office/officeart/2005/8/layout/default"/>
    <dgm:cxn modelId="{9FF222D8-A345-4034-AC12-E252AE8A9863}" type="presParOf" srcId="{EADC8E7E-77DE-42D4-8C7E-0A6FF806ADD1}" destId="{1C50FC27-BED1-4E68-917E-5D2088E7AB74}" srcOrd="2" destOrd="0" presId="urn:microsoft.com/office/officeart/2005/8/layout/default"/>
    <dgm:cxn modelId="{6F1C1B38-4631-4C28-8173-2B0898D1A921}" type="presParOf" srcId="{EADC8E7E-77DE-42D4-8C7E-0A6FF806ADD1}" destId="{A4244320-01CA-485D-9A23-D936DCD6504C}" srcOrd="3" destOrd="0" presId="urn:microsoft.com/office/officeart/2005/8/layout/default"/>
    <dgm:cxn modelId="{04401696-9939-4AE7-AFAF-4B8A281DF328}" type="presParOf" srcId="{EADC8E7E-77DE-42D4-8C7E-0A6FF806ADD1}" destId="{A5A0BD1B-902E-417E-8F70-2C44D5031824}" srcOrd="4" destOrd="0" presId="urn:microsoft.com/office/officeart/2005/8/layout/default"/>
    <dgm:cxn modelId="{870359DA-F58B-43BE-BF43-CF0679185F1C}" type="presParOf" srcId="{EADC8E7E-77DE-42D4-8C7E-0A6FF806ADD1}" destId="{D0282F39-4C67-4775-81D7-74EC2B829A74}" srcOrd="5" destOrd="0" presId="urn:microsoft.com/office/officeart/2005/8/layout/default"/>
    <dgm:cxn modelId="{0E9AEA6B-E58A-4A8C-800B-6A8B7D3BA757}" type="presParOf" srcId="{EADC8E7E-77DE-42D4-8C7E-0A6FF806ADD1}" destId="{098B53B7-D773-4265-BB59-F0CCA6FAA929}" srcOrd="6" destOrd="0" presId="urn:microsoft.com/office/officeart/2005/8/layout/default"/>
    <dgm:cxn modelId="{1EE204B5-0955-4B97-983F-942CE7915A10}" type="presParOf" srcId="{EADC8E7E-77DE-42D4-8C7E-0A6FF806ADD1}" destId="{6952A806-53C9-4771-B404-708781656D0E}" srcOrd="7" destOrd="0" presId="urn:microsoft.com/office/officeart/2005/8/layout/default"/>
    <dgm:cxn modelId="{46896C2E-D4CC-4D8D-91C5-8C8EF90CC641}" type="presParOf" srcId="{EADC8E7E-77DE-42D4-8C7E-0A6FF806ADD1}" destId="{7958F54A-8785-4449-8D86-93D01182DB7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21C0C6-F960-4286-B972-3FF8ECFF4005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34FFA10-F84B-4D86-BA99-053F2A873447}">
      <dgm:prSet phldrT="[Text]" phldr="0" custT="1"/>
      <dgm:spPr/>
      <dgm:t>
        <a:bodyPr/>
        <a:lstStyle/>
        <a:p>
          <a:r>
            <a:rPr lang="en-US" sz="2400" dirty="0"/>
            <a:t>JavaScript</a:t>
          </a:r>
        </a:p>
      </dgm:t>
    </dgm:pt>
    <dgm:pt modelId="{D0F0CFF8-544C-437A-8B74-556DA6AF75F7}" type="parTrans" cxnId="{773AE8DE-1A45-4F91-9B1E-F80480B4B69D}">
      <dgm:prSet/>
      <dgm:spPr/>
      <dgm:t>
        <a:bodyPr/>
        <a:lstStyle/>
        <a:p>
          <a:endParaRPr lang="en-US" sz="2400"/>
        </a:p>
      </dgm:t>
    </dgm:pt>
    <dgm:pt modelId="{80EBDBEB-7976-421B-B76F-DCE78D9C1CF0}" type="sibTrans" cxnId="{773AE8DE-1A45-4F91-9B1E-F80480B4B69D}">
      <dgm:prSet/>
      <dgm:spPr/>
      <dgm:t>
        <a:bodyPr/>
        <a:lstStyle/>
        <a:p>
          <a:endParaRPr lang="en-US" sz="2400"/>
        </a:p>
      </dgm:t>
    </dgm:pt>
    <dgm:pt modelId="{9C5B9C78-74B7-44CB-8B6C-2BD630B0CC08}">
      <dgm:prSet phldrT="[Text]" phldr="0" custT="1"/>
      <dgm:spPr/>
      <dgm:t>
        <a:bodyPr/>
        <a:lstStyle/>
        <a:p>
          <a:r>
            <a:rPr lang="en-US" sz="2400" dirty="0"/>
            <a:t>TypeScript</a:t>
          </a:r>
        </a:p>
      </dgm:t>
    </dgm:pt>
    <dgm:pt modelId="{2731072B-064C-46BA-91BB-5A73B44A282C}" type="parTrans" cxnId="{0DFE4F10-ECCC-4B63-8F9A-EA180B66CAD4}">
      <dgm:prSet/>
      <dgm:spPr/>
      <dgm:t>
        <a:bodyPr/>
        <a:lstStyle/>
        <a:p>
          <a:endParaRPr lang="en-US" sz="2400"/>
        </a:p>
      </dgm:t>
    </dgm:pt>
    <dgm:pt modelId="{7130236F-DAB4-4A6A-9874-16A91F8BAA8E}" type="sibTrans" cxnId="{0DFE4F10-ECCC-4B63-8F9A-EA180B66CAD4}">
      <dgm:prSet/>
      <dgm:spPr/>
      <dgm:t>
        <a:bodyPr/>
        <a:lstStyle/>
        <a:p>
          <a:endParaRPr lang="en-US" sz="2400"/>
        </a:p>
      </dgm:t>
    </dgm:pt>
    <dgm:pt modelId="{54AA4AC7-76FB-4A0F-B0CD-44F9813643B3}">
      <dgm:prSet phldrT="[Text]" phldr="0" custT="1"/>
      <dgm:spPr/>
      <dgm:t>
        <a:bodyPr/>
        <a:lstStyle/>
        <a:p>
          <a:r>
            <a:rPr lang="en-US" sz="2400" dirty="0"/>
            <a:t>React</a:t>
          </a:r>
        </a:p>
      </dgm:t>
    </dgm:pt>
    <dgm:pt modelId="{F8B70C21-6FE1-4591-ABF3-02EF2BE6ECE7}" type="parTrans" cxnId="{5E78DA93-6619-4487-A938-6FD1AD116948}">
      <dgm:prSet/>
      <dgm:spPr/>
      <dgm:t>
        <a:bodyPr/>
        <a:lstStyle/>
        <a:p>
          <a:endParaRPr lang="en-US" sz="2400"/>
        </a:p>
      </dgm:t>
    </dgm:pt>
    <dgm:pt modelId="{A62CEBDD-D3D7-4380-B315-D2CD46ED1042}" type="sibTrans" cxnId="{5E78DA93-6619-4487-A938-6FD1AD116948}">
      <dgm:prSet/>
      <dgm:spPr/>
      <dgm:t>
        <a:bodyPr/>
        <a:lstStyle/>
        <a:p>
          <a:endParaRPr lang="en-US" sz="2400"/>
        </a:p>
      </dgm:t>
    </dgm:pt>
    <dgm:pt modelId="{A9711DE6-F7A3-4065-B000-8AF081090A9A}" type="pres">
      <dgm:prSet presAssocID="{B521C0C6-F960-4286-B972-3FF8ECFF4005}" presName="diagram" presStyleCnt="0">
        <dgm:presLayoutVars>
          <dgm:dir/>
          <dgm:resizeHandles val="exact"/>
        </dgm:presLayoutVars>
      </dgm:prSet>
      <dgm:spPr/>
    </dgm:pt>
    <dgm:pt modelId="{65568FEB-74B3-41C5-961B-C5F07F150C9B}" type="pres">
      <dgm:prSet presAssocID="{834FFA10-F84B-4D86-BA99-053F2A873447}" presName="node" presStyleLbl="node1" presStyleIdx="0" presStyleCnt="3">
        <dgm:presLayoutVars>
          <dgm:bulletEnabled val="1"/>
        </dgm:presLayoutVars>
      </dgm:prSet>
      <dgm:spPr/>
    </dgm:pt>
    <dgm:pt modelId="{9EE8FA56-EA0F-4275-95D8-090D46AA29DE}" type="pres">
      <dgm:prSet presAssocID="{80EBDBEB-7976-421B-B76F-DCE78D9C1CF0}" presName="sibTrans" presStyleCnt="0"/>
      <dgm:spPr/>
    </dgm:pt>
    <dgm:pt modelId="{A2A24DEB-EEAE-4F9D-A7C6-EA5DD9039C69}" type="pres">
      <dgm:prSet presAssocID="{9C5B9C78-74B7-44CB-8B6C-2BD630B0CC08}" presName="node" presStyleLbl="node1" presStyleIdx="1" presStyleCnt="3">
        <dgm:presLayoutVars>
          <dgm:bulletEnabled val="1"/>
        </dgm:presLayoutVars>
      </dgm:prSet>
      <dgm:spPr/>
    </dgm:pt>
    <dgm:pt modelId="{5114AB2C-227D-4ED8-81F3-571D1D814F74}" type="pres">
      <dgm:prSet presAssocID="{7130236F-DAB4-4A6A-9874-16A91F8BAA8E}" presName="sibTrans" presStyleCnt="0"/>
      <dgm:spPr/>
    </dgm:pt>
    <dgm:pt modelId="{A9B904B0-7EF4-423F-989B-E69E171984C8}" type="pres">
      <dgm:prSet presAssocID="{54AA4AC7-76FB-4A0F-B0CD-44F9813643B3}" presName="node" presStyleLbl="node1" presStyleIdx="2" presStyleCnt="3">
        <dgm:presLayoutVars>
          <dgm:bulletEnabled val="1"/>
        </dgm:presLayoutVars>
      </dgm:prSet>
      <dgm:spPr/>
    </dgm:pt>
  </dgm:ptLst>
  <dgm:cxnLst>
    <dgm:cxn modelId="{0DFE4F10-ECCC-4B63-8F9A-EA180B66CAD4}" srcId="{B521C0C6-F960-4286-B972-3FF8ECFF4005}" destId="{9C5B9C78-74B7-44CB-8B6C-2BD630B0CC08}" srcOrd="1" destOrd="0" parTransId="{2731072B-064C-46BA-91BB-5A73B44A282C}" sibTransId="{7130236F-DAB4-4A6A-9874-16A91F8BAA8E}"/>
    <dgm:cxn modelId="{6A76AE22-53F3-41CA-88C3-CF72880696EC}" type="presOf" srcId="{54AA4AC7-76FB-4A0F-B0CD-44F9813643B3}" destId="{A9B904B0-7EF4-423F-989B-E69E171984C8}" srcOrd="0" destOrd="0" presId="urn:microsoft.com/office/officeart/2005/8/layout/default"/>
    <dgm:cxn modelId="{23E2A246-0FD6-410B-AB65-B76CC57C68B3}" type="presOf" srcId="{834FFA10-F84B-4D86-BA99-053F2A873447}" destId="{65568FEB-74B3-41C5-961B-C5F07F150C9B}" srcOrd="0" destOrd="0" presId="urn:microsoft.com/office/officeart/2005/8/layout/default"/>
    <dgm:cxn modelId="{06311F85-4D50-4F54-818F-89ABFF86FDC9}" type="presOf" srcId="{B521C0C6-F960-4286-B972-3FF8ECFF4005}" destId="{A9711DE6-F7A3-4065-B000-8AF081090A9A}" srcOrd="0" destOrd="0" presId="urn:microsoft.com/office/officeart/2005/8/layout/default"/>
    <dgm:cxn modelId="{5E78DA93-6619-4487-A938-6FD1AD116948}" srcId="{B521C0C6-F960-4286-B972-3FF8ECFF4005}" destId="{54AA4AC7-76FB-4A0F-B0CD-44F9813643B3}" srcOrd="2" destOrd="0" parTransId="{F8B70C21-6FE1-4591-ABF3-02EF2BE6ECE7}" sibTransId="{A62CEBDD-D3D7-4380-B315-D2CD46ED1042}"/>
    <dgm:cxn modelId="{A639D8D2-FB8D-4362-A216-10BFC80A5C7F}" type="presOf" srcId="{9C5B9C78-74B7-44CB-8B6C-2BD630B0CC08}" destId="{A2A24DEB-EEAE-4F9D-A7C6-EA5DD9039C69}" srcOrd="0" destOrd="0" presId="urn:microsoft.com/office/officeart/2005/8/layout/default"/>
    <dgm:cxn modelId="{773AE8DE-1A45-4F91-9B1E-F80480B4B69D}" srcId="{B521C0C6-F960-4286-B972-3FF8ECFF4005}" destId="{834FFA10-F84B-4D86-BA99-053F2A873447}" srcOrd="0" destOrd="0" parTransId="{D0F0CFF8-544C-437A-8B74-556DA6AF75F7}" sibTransId="{80EBDBEB-7976-421B-B76F-DCE78D9C1CF0}"/>
    <dgm:cxn modelId="{FFDF848C-E36C-43A1-BEF9-ED0895C2B356}" type="presParOf" srcId="{A9711DE6-F7A3-4065-B000-8AF081090A9A}" destId="{65568FEB-74B3-41C5-961B-C5F07F150C9B}" srcOrd="0" destOrd="0" presId="urn:microsoft.com/office/officeart/2005/8/layout/default"/>
    <dgm:cxn modelId="{24022E2B-D8A2-4C2F-A4B9-AC22A9DD824B}" type="presParOf" srcId="{A9711DE6-F7A3-4065-B000-8AF081090A9A}" destId="{9EE8FA56-EA0F-4275-95D8-090D46AA29DE}" srcOrd="1" destOrd="0" presId="urn:microsoft.com/office/officeart/2005/8/layout/default"/>
    <dgm:cxn modelId="{02A23BDE-12F8-404E-B781-D7E6055D1B69}" type="presParOf" srcId="{A9711DE6-F7A3-4065-B000-8AF081090A9A}" destId="{A2A24DEB-EEAE-4F9D-A7C6-EA5DD9039C69}" srcOrd="2" destOrd="0" presId="urn:microsoft.com/office/officeart/2005/8/layout/default"/>
    <dgm:cxn modelId="{FC0E77AF-7C17-4ABE-ADC8-FD57967981E6}" type="presParOf" srcId="{A9711DE6-F7A3-4065-B000-8AF081090A9A}" destId="{5114AB2C-227D-4ED8-81F3-571D1D814F74}" srcOrd="3" destOrd="0" presId="urn:microsoft.com/office/officeart/2005/8/layout/default"/>
    <dgm:cxn modelId="{A130DF42-EB16-4327-8730-669DCD99A3D0}" type="presParOf" srcId="{A9711DE6-F7A3-4065-B000-8AF081090A9A}" destId="{A9B904B0-7EF4-423F-989B-E69E171984C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8BCE80-CF05-4089-B032-CACF429930F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BB2AB7F-E985-48ED-B789-98BE67A308EB}">
      <dgm:prSet phldrT="[Text]" custT="1"/>
      <dgm:spPr/>
      <dgm:t>
        <a:bodyPr/>
        <a:lstStyle/>
        <a:p>
          <a:r>
            <a:rPr lang="en-US" sz="2400" dirty="0"/>
            <a:t>Tools to Create React Native Applications</a:t>
          </a:r>
          <a:endParaRPr lang="en-IN" sz="2400" dirty="0"/>
        </a:p>
      </dgm:t>
    </dgm:pt>
    <dgm:pt modelId="{C6029C1D-2A3F-4DCF-9C54-2A08CE0827D9}" type="parTrans" cxnId="{CE4B02B1-9AD9-435F-9A64-920CD2C28B03}">
      <dgm:prSet/>
      <dgm:spPr/>
      <dgm:t>
        <a:bodyPr/>
        <a:lstStyle/>
        <a:p>
          <a:endParaRPr lang="en-IN"/>
        </a:p>
      </dgm:t>
    </dgm:pt>
    <dgm:pt modelId="{05117E74-3ADB-467E-9FB2-B4114BE1EC6D}" type="sibTrans" cxnId="{CE4B02B1-9AD9-435F-9A64-920CD2C28B03}">
      <dgm:prSet/>
      <dgm:spPr/>
      <dgm:t>
        <a:bodyPr/>
        <a:lstStyle/>
        <a:p>
          <a:endParaRPr lang="en-IN"/>
        </a:p>
      </dgm:t>
    </dgm:pt>
    <dgm:pt modelId="{BBEE241D-021D-40B3-BF4A-AE9B67035B4F}">
      <dgm:prSet phldrT="[Text]" custT="1"/>
      <dgm:spPr/>
      <dgm:t>
        <a:bodyPr/>
        <a:lstStyle/>
        <a:p>
          <a:r>
            <a:rPr lang="en-US" sz="2400" dirty="0"/>
            <a:t>React Native CLI</a:t>
          </a:r>
          <a:endParaRPr lang="en-IN" sz="2400" dirty="0"/>
        </a:p>
      </dgm:t>
    </dgm:pt>
    <dgm:pt modelId="{32AFEA86-C920-4988-9689-DD272ECED7D6}" type="parTrans" cxnId="{C6AD2A46-4F05-4DBC-BAE8-5EDEDA8B7930}">
      <dgm:prSet/>
      <dgm:spPr/>
      <dgm:t>
        <a:bodyPr/>
        <a:lstStyle/>
        <a:p>
          <a:endParaRPr lang="en-IN"/>
        </a:p>
      </dgm:t>
    </dgm:pt>
    <dgm:pt modelId="{BB3807A1-227D-4153-BBC7-AB371D90316F}" type="sibTrans" cxnId="{C6AD2A46-4F05-4DBC-BAE8-5EDEDA8B7930}">
      <dgm:prSet/>
      <dgm:spPr/>
      <dgm:t>
        <a:bodyPr/>
        <a:lstStyle/>
        <a:p>
          <a:endParaRPr lang="en-IN"/>
        </a:p>
      </dgm:t>
    </dgm:pt>
    <dgm:pt modelId="{99972F84-9345-4C43-AB22-66D0C845B2E4}">
      <dgm:prSet phldrT="[Text]" custT="1"/>
      <dgm:spPr/>
      <dgm:t>
        <a:bodyPr/>
        <a:lstStyle/>
        <a:p>
          <a:r>
            <a:rPr lang="en-US" sz="2400" dirty="0"/>
            <a:t>Expo CLI</a:t>
          </a:r>
          <a:endParaRPr lang="en-IN" sz="2400" dirty="0"/>
        </a:p>
      </dgm:t>
    </dgm:pt>
    <dgm:pt modelId="{CE670DC9-CF32-4C75-AA2D-465A1BFA8A84}" type="parTrans" cxnId="{840FD766-DF24-405A-ABCB-1542784FAF94}">
      <dgm:prSet/>
      <dgm:spPr/>
      <dgm:t>
        <a:bodyPr/>
        <a:lstStyle/>
        <a:p>
          <a:endParaRPr lang="en-IN"/>
        </a:p>
      </dgm:t>
    </dgm:pt>
    <dgm:pt modelId="{6D422078-2C53-4D71-B408-F0E5F3E1E2B4}" type="sibTrans" cxnId="{840FD766-DF24-405A-ABCB-1542784FAF94}">
      <dgm:prSet/>
      <dgm:spPr/>
      <dgm:t>
        <a:bodyPr/>
        <a:lstStyle/>
        <a:p>
          <a:endParaRPr lang="en-IN"/>
        </a:p>
      </dgm:t>
    </dgm:pt>
    <dgm:pt modelId="{72D0BC90-5F3B-421B-8D82-415BCC0F5699}" type="pres">
      <dgm:prSet presAssocID="{038BCE80-CF05-4089-B032-CACF429930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4B32CB-9DDC-45E3-A672-A899E0FE12F0}" type="pres">
      <dgm:prSet presAssocID="{8BB2AB7F-E985-48ED-B789-98BE67A308EB}" presName="hierRoot1" presStyleCnt="0">
        <dgm:presLayoutVars>
          <dgm:hierBranch val="init"/>
        </dgm:presLayoutVars>
      </dgm:prSet>
      <dgm:spPr/>
    </dgm:pt>
    <dgm:pt modelId="{FB199767-F650-405F-8289-CA1961674DCC}" type="pres">
      <dgm:prSet presAssocID="{8BB2AB7F-E985-48ED-B789-98BE67A308EB}" presName="rootComposite1" presStyleCnt="0"/>
      <dgm:spPr/>
    </dgm:pt>
    <dgm:pt modelId="{04C6F9AB-C78F-4D7A-8DD0-66010E2A5D7E}" type="pres">
      <dgm:prSet presAssocID="{8BB2AB7F-E985-48ED-B789-98BE67A308EB}" presName="rootText1" presStyleLbl="node0" presStyleIdx="0" presStyleCnt="1">
        <dgm:presLayoutVars>
          <dgm:chPref val="3"/>
        </dgm:presLayoutVars>
      </dgm:prSet>
      <dgm:spPr/>
    </dgm:pt>
    <dgm:pt modelId="{EA1DEE7D-981C-4E70-B290-F10AF18AD556}" type="pres">
      <dgm:prSet presAssocID="{8BB2AB7F-E985-48ED-B789-98BE67A308EB}" presName="rootConnector1" presStyleLbl="node1" presStyleIdx="0" presStyleCnt="0"/>
      <dgm:spPr/>
    </dgm:pt>
    <dgm:pt modelId="{531754BC-3B57-41CD-9C3F-189079AA3782}" type="pres">
      <dgm:prSet presAssocID="{8BB2AB7F-E985-48ED-B789-98BE67A308EB}" presName="hierChild2" presStyleCnt="0"/>
      <dgm:spPr/>
    </dgm:pt>
    <dgm:pt modelId="{C896DA2C-12F7-4D3A-93F2-E2DED07E35C4}" type="pres">
      <dgm:prSet presAssocID="{32AFEA86-C920-4988-9689-DD272ECED7D6}" presName="Name37" presStyleLbl="parChTrans1D2" presStyleIdx="0" presStyleCnt="2"/>
      <dgm:spPr/>
    </dgm:pt>
    <dgm:pt modelId="{70C681E9-DC19-4F19-B765-C7B23DC2825B}" type="pres">
      <dgm:prSet presAssocID="{BBEE241D-021D-40B3-BF4A-AE9B67035B4F}" presName="hierRoot2" presStyleCnt="0">
        <dgm:presLayoutVars>
          <dgm:hierBranch val="init"/>
        </dgm:presLayoutVars>
      </dgm:prSet>
      <dgm:spPr/>
    </dgm:pt>
    <dgm:pt modelId="{A6ABCBEF-5797-47A9-8682-233321C9CCD2}" type="pres">
      <dgm:prSet presAssocID="{BBEE241D-021D-40B3-BF4A-AE9B67035B4F}" presName="rootComposite" presStyleCnt="0"/>
      <dgm:spPr/>
    </dgm:pt>
    <dgm:pt modelId="{E852E59B-252D-458A-93FB-6E973BA192BB}" type="pres">
      <dgm:prSet presAssocID="{BBEE241D-021D-40B3-BF4A-AE9B67035B4F}" presName="rootText" presStyleLbl="node2" presStyleIdx="0" presStyleCnt="2">
        <dgm:presLayoutVars>
          <dgm:chPref val="3"/>
        </dgm:presLayoutVars>
      </dgm:prSet>
      <dgm:spPr/>
    </dgm:pt>
    <dgm:pt modelId="{A5F78824-9933-4E68-A13E-95B9F8B7452E}" type="pres">
      <dgm:prSet presAssocID="{BBEE241D-021D-40B3-BF4A-AE9B67035B4F}" presName="rootConnector" presStyleLbl="node2" presStyleIdx="0" presStyleCnt="2"/>
      <dgm:spPr/>
    </dgm:pt>
    <dgm:pt modelId="{AD78FD95-46C5-401B-85C9-26A60D2B4D7F}" type="pres">
      <dgm:prSet presAssocID="{BBEE241D-021D-40B3-BF4A-AE9B67035B4F}" presName="hierChild4" presStyleCnt="0"/>
      <dgm:spPr/>
    </dgm:pt>
    <dgm:pt modelId="{07F91087-310B-4E4A-88C3-E5570AB27899}" type="pres">
      <dgm:prSet presAssocID="{BBEE241D-021D-40B3-BF4A-AE9B67035B4F}" presName="hierChild5" presStyleCnt="0"/>
      <dgm:spPr/>
    </dgm:pt>
    <dgm:pt modelId="{3109476C-D6EB-4642-A56C-442E5C712F3E}" type="pres">
      <dgm:prSet presAssocID="{CE670DC9-CF32-4C75-AA2D-465A1BFA8A84}" presName="Name37" presStyleLbl="parChTrans1D2" presStyleIdx="1" presStyleCnt="2"/>
      <dgm:spPr/>
    </dgm:pt>
    <dgm:pt modelId="{D073A57E-837B-4CE5-BCE3-468896AD7B26}" type="pres">
      <dgm:prSet presAssocID="{99972F84-9345-4C43-AB22-66D0C845B2E4}" presName="hierRoot2" presStyleCnt="0">
        <dgm:presLayoutVars>
          <dgm:hierBranch val="init"/>
        </dgm:presLayoutVars>
      </dgm:prSet>
      <dgm:spPr/>
    </dgm:pt>
    <dgm:pt modelId="{9C073C78-7FC2-438F-A2DB-406C5500DCA3}" type="pres">
      <dgm:prSet presAssocID="{99972F84-9345-4C43-AB22-66D0C845B2E4}" presName="rootComposite" presStyleCnt="0"/>
      <dgm:spPr/>
    </dgm:pt>
    <dgm:pt modelId="{0B76BC99-6CC5-418D-9657-662702046E51}" type="pres">
      <dgm:prSet presAssocID="{99972F84-9345-4C43-AB22-66D0C845B2E4}" presName="rootText" presStyleLbl="node2" presStyleIdx="1" presStyleCnt="2">
        <dgm:presLayoutVars>
          <dgm:chPref val="3"/>
        </dgm:presLayoutVars>
      </dgm:prSet>
      <dgm:spPr/>
    </dgm:pt>
    <dgm:pt modelId="{3DDF29FD-277E-4DBA-AC94-2F2E61BE3260}" type="pres">
      <dgm:prSet presAssocID="{99972F84-9345-4C43-AB22-66D0C845B2E4}" presName="rootConnector" presStyleLbl="node2" presStyleIdx="1" presStyleCnt="2"/>
      <dgm:spPr/>
    </dgm:pt>
    <dgm:pt modelId="{745C9913-5007-47D9-929D-7FEBBE40B21C}" type="pres">
      <dgm:prSet presAssocID="{99972F84-9345-4C43-AB22-66D0C845B2E4}" presName="hierChild4" presStyleCnt="0"/>
      <dgm:spPr/>
    </dgm:pt>
    <dgm:pt modelId="{5E0D8822-EE2D-47C3-B2A1-B7A12B63D568}" type="pres">
      <dgm:prSet presAssocID="{99972F84-9345-4C43-AB22-66D0C845B2E4}" presName="hierChild5" presStyleCnt="0"/>
      <dgm:spPr/>
    </dgm:pt>
    <dgm:pt modelId="{4E7A2248-7BA4-4614-861F-0BABC6698DE9}" type="pres">
      <dgm:prSet presAssocID="{8BB2AB7F-E985-48ED-B789-98BE67A308EB}" presName="hierChild3" presStyleCnt="0"/>
      <dgm:spPr/>
    </dgm:pt>
  </dgm:ptLst>
  <dgm:cxnLst>
    <dgm:cxn modelId="{FDC5E932-9167-48C7-BA59-3886D9468D25}" type="presOf" srcId="{BBEE241D-021D-40B3-BF4A-AE9B67035B4F}" destId="{E852E59B-252D-458A-93FB-6E973BA192BB}" srcOrd="0" destOrd="0" presId="urn:microsoft.com/office/officeart/2005/8/layout/orgChart1"/>
    <dgm:cxn modelId="{23640F3F-84BC-4EA0-858C-426E134D0D79}" type="presOf" srcId="{BBEE241D-021D-40B3-BF4A-AE9B67035B4F}" destId="{A5F78824-9933-4E68-A13E-95B9F8B7452E}" srcOrd="1" destOrd="0" presId="urn:microsoft.com/office/officeart/2005/8/layout/orgChart1"/>
    <dgm:cxn modelId="{C6AD2A46-4F05-4DBC-BAE8-5EDEDA8B7930}" srcId="{8BB2AB7F-E985-48ED-B789-98BE67A308EB}" destId="{BBEE241D-021D-40B3-BF4A-AE9B67035B4F}" srcOrd="0" destOrd="0" parTransId="{32AFEA86-C920-4988-9689-DD272ECED7D6}" sibTransId="{BB3807A1-227D-4153-BBC7-AB371D90316F}"/>
    <dgm:cxn modelId="{840FD766-DF24-405A-ABCB-1542784FAF94}" srcId="{8BB2AB7F-E985-48ED-B789-98BE67A308EB}" destId="{99972F84-9345-4C43-AB22-66D0C845B2E4}" srcOrd="1" destOrd="0" parTransId="{CE670DC9-CF32-4C75-AA2D-465A1BFA8A84}" sibTransId="{6D422078-2C53-4D71-B408-F0E5F3E1E2B4}"/>
    <dgm:cxn modelId="{5F224497-5C9A-4667-835D-80C46E377F68}" type="presOf" srcId="{99972F84-9345-4C43-AB22-66D0C845B2E4}" destId="{0B76BC99-6CC5-418D-9657-662702046E51}" srcOrd="0" destOrd="0" presId="urn:microsoft.com/office/officeart/2005/8/layout/orgChart1"/>
    <dgm:cxn modelId="{CE4B02B1-9AD9-435F-9A64-920CD2C28B03}" srcId="{038BCE80-CF05-4089-B032-CACF429930F6}" destId="{8BB2AB7F-E985-48ED-B789-98BE67A308EB}" srcOrd="0" destOrd="0" parTransId="{C6029C1D-2A3F-4DCF-9C54-2A08CE0827D9}" sibTransId="{05117E74-3ADB-467E-9FB2-B4114BE1EC6D}"/>
    <dgm:cxn modelId="{F5E948BB-7D55-4201-A59B-F2BD84F0A045}" type="presOf" srcId="{038BCE80-CF05-4089-B032-CACF429930F6}" destId="{72D0BC90-5F3B-421B-8D82-415BCC0F5699}" srcOrd="0" destOrd="0" presId="urn:microsoft.com/office/officeart/2005/8/layout/orgChart1"/>
    <dgm:cxn modelId="{9B53CBC0-B67B-48DB-9C1B-8D6E63EA563D}" type="presOf" srcId="{32AFEA86-C920-4988-9689-DD272ECED7D6}" destId="{C896DA2C-12F7-4D3A-93F2-E2DED07E35C4}" srcOrd="0" destOrd="0" presId="urn:microsoft.com/office/officeart/2005/8/layout/orgChart1"/>
    <dgm:cxn modelId="{B74192CC-C95C-4D1C-A4E4-A7D25B14F1DD}" type="presOf" srcId="{8BB2AB7F-E985-48ED-B789-98BE67A308EB}" destId="{04C6F9AB-C78F-4D7A-8DD0-66010E2A5D7E}" srcOrd="0" destOrd="0" presId="urn:microsoft.com/office/officeart/2005/8/layout/orgChart1"/>
    <dgm:cxn modelId="{BC683DD6-84E8-4398-B587-FD3BADB14CA7}" type="presOf" srcId="{8BB2AB7F-E985-48ED-B789-98BE67A308EB}" destId="{EA1DEE7D-981C-4E70-B290-F10AF18AD556}" srcOrd="1" destOrd="0" presId="urn:microsoft.com/office/officeart/2005/8/layout/orgChart1"/>
    <dgm:cxn modelId="{90905BE2-C208-43D0-874E-7DF31214D15F}" type="presOf" srcId="{CE670DC9-CF32-4C75-AA2D-465A1BFA8A84}" destId="{3109476C-D6EB-4642-A56C-442E5C712F3E}" srcOrd="0" destOrd="0" presId="urn:microsoft.com/office/officeart/2005/8/layout/orgChart1"/>
    <dgm:cxn modelId="{BAD674EE-2BF6-49CD-88D1-ABE46A6A4F58}" type="presOf" srcId="{99972F84-9345-4C43-AB22-66D0C845B2E4}" destId="{3DDF29FD-277E-4DBA-AC94-2F2E61BE3260}" srcOrd="1" destOrd="0" presId="urn:microsoft.com/office/officeart/2005/8/layout/orgChart1"/>
    <dgm:cxn modelId="{62E4EDEC-B5BA-41BC-91C7-C9C21CC02DC4}" type="presParOf" srcId="{72D0BC90-5F3B-421B-8D82-415BCC0F5699}" destId="{0E4B32CB-9DDC-45E3-A672-A899E0FE12F0}" srcOrd="0" destOrd="0" presId="urn:microsoft.com/office/officeart/2005/8/layout/orgChart1"/>
    <dgm:cxn modelId="{C98FB671-CFE7-41EF-B9EB-BCF8538D38F0}" type="presParOf" srcId="{0E4B32CB-9DDC-45E3-A672-A899E0FE12F0}" destId="{FB199767-F650-405F-8289-CA1961674DCC}" srcOrd="0" destOrd="0" presId="urn:microsoft.com/office/officeart/2005/8/layout/orgChart1"/>
    <dgm:cxn modelId="{3B51E1D5-8B31-4E86-BF23-C68E0EFAA08A}" type="presParOf" srcId="{FB199767-F650-405F-8289-CA1961674DCC}" destId="{04C6F9AB-C78F-4D7A-8DD0-66010E2A5D7E}" srcOrd="0" destOrd="0" presId="urn:microsoft.com/office/officeart/2005/8/layout/orgChart1"/>
    <dgm:cxn modelId="{F4E7DA7B-6549-4F4B-9639-81B168C353E4}" type="presParOf" srcId="{FB199767-F650-405F-8289-CA1961674DCC}" destId="{EA1DEE7D-981C-4E70-B290-F10AF18AD556}" srcOrd="1" destOrd="0" presId="urn:microsoft.com/office/officeart/2005/8/layout/orgChart1"/>
    <dgm:cxn modelId="{8BFF46C8-C8A8-429D-B6B8-37374DEC41D6}" type="presParOf" srcId="{0E4B32CB-9DDC-45E3-A672-A899E0FE12F0}" destId="{531754BC-3B57-41CD-9C3F-189079AA3782}" srcOrd="1" destOrd="0" presId="urn:microsoft.com/office/officeart/2005/8/layout/orgChart1"/>
    <dgm:cxn modelId="{70E6FB09-371A-495B-880D-71431DF94C13}" type="presParOf" srcId="{531754BC-3B57-41CD-9C3F-189079AA3782}" destId="{C896DA2C-12F7-4D3A-93F2-E2DED07E35C4}" srcOrd="0" destOrd="0" presId="urn:microsoft.com/office/officeart/2005/8/layout/orgChart1"/>
    <dgm:cxn modelId="{9FFC401E-5D04-42CF-86A0-1A5208F0BF52}" type="presParOf" srcId="{531754BC-3B57-41CD-9C3F-189079AA3782}" destId="{70C681E9-DC19-4F19-B765-C7B23DC2825B}" srcOrd="1" destOrd="0" presId="urn:microsoft.com/office/officeart/2005/8/layout/orgChart1"/>
    <dgm:cxn modelId="{EA2703E9-9C64-4FB1-84BF-E30BBA4A9E20}" type="presParOf" srcId="{70C681E9-DC19-4F19-B765-C7B23DC2825B}" destId="{A6ABCBEF-5797-47A9-8682-233321C9CCD2}" srcOrd="0" destOrd="0" presId="urn:microsoft.com/office/officeart/2005/8/layout/orgChart1"/>
    <dgm:cxn modelId="{B6D21E70-FCE7-4512-874A-2E68454AEEE8}" type="presParOf" srcId="{A6ABCBEF-5797-47A9-8682-233321C9CCD2}" destId="{E852E59B-252D-458A-93FB-6E973BA192BB}" srcOrd="0" destOrd="0" presId="urn:microsoft.com/office/officeart/2005/8/layout/orgChart1"/>
    <dgm:cxn modelId="{9632591C-6909-446E-A7AC-719A891D7B64}" type="presParOf" srcId="{A6ABCBEF-5797-47A9-8682-233321C9CCD2}" destId="{A5F78824-9933-4E68-A13E-95B9F8B7452E}" srcOrd="1" destOrd="0" presId="urn:microsoft.com/office/officeart/2005/8/layout/orgChart1"/>
    <dgm:cxn modelId="{E9B88D2D-0397-44F8-B343-D491F1D77D35}" type="presParOf" srcId="{70C681E9-DC19-4F19-B765-C7B23DC2825B}" destId="{AD78FD95-46C5-401B-85C9-26A60D2B4D7F}" srcOrd="1" destOrd="0" presId="urn:microsoft.com/office/officeart/2005/8/layout/orgChart1"/>
    <dgm:cxn modelId="{1A7413CB-D3E1-4AF9-9051-6F81F4D800BD}" type="presParOf" srcId="{70C681E9-DC19-4F19-B765-C7B23DC2825B}" destId="{07F91087-310B-4E4A-88C3-E5570AB27899}" srcOrd="2" destOrd="0" presId="urn:microsoft.com/office/officeart/2005/8/layout/orgChart1"/>
    <dgm:cxn modelId="{7219191C-E643-40CE-A83F-2C1C3422EDD1}" type="presParOf" srcId="{531754BC-3B57-41CD-9C3F-189079AA3782}" destId="{3109476C-D6EB-4642-A56C-442E5C712F3E}" srcOrd="2" destOrd="0" presId="urn:microsoft.com/office/officeart/2005/8/layout/orgChart1"/>
    <dgm:cxn modelId="{2B813083-009F-4504-81EC-DF1105C5AB8D}" type="presParOf" srcId="{531754BC-3B57-41CD-9C3F-189079AA3782}" destId="{D073A57E-837B-4CE5-BCE3-468896AD7B26}" srcOrd="3" destOrd="0" presId="urn:microsoft.com/office/officeart/2005/8/layout/orgChart1"/>
    <dgm:cxn modelId="{BDC85231-ADB0-4F62-83A2-86A06FB50D47}" type="presParOf" srcId="{D073A57E-837B-4CE5-BCE3-468896AD7B26}" destId="{9C073C78-7FC2-438F-A2DB-406C5500DCA3}" srcOrd="0" destOrd="0" presId="urn:microsoft.com/office/officeart/2005/8/layout/orgChart1"/>
    <dgm:cxn modelId="{152669FD-AB12-482A-AE85-D1ACB322F042}" type="presParOf" srcId="{9C073C78-7FC2-438F-A2DB-406C5500DCA3}" destId="{0B76BC99-6CC5-418D-9657-662702046E51}" srcOrd="0" destOrd="0" presId="urn:microsoft.com/office/officeart/2005/8/layout/orgChart1"/>
    <dgm:cxn modelId="{FB475699-B7F7-47F2-86D8-6807B53C721A}" type="presParOf" srcId="{9C073C78-7FC2-438F-A2DB-406C5500DCA3}" destId="{3DDF29FD-277E-4DBA-AC94-2F2E61BE3260}" srcOrd="1" destOrd="0" presId="urn:microsoft.com/office/officeart/2005/8/layout/orgChart1"/>
    <dgm:cxn modelId="{F7C47733-721F-4CA3-9B68-D8CE15EB753B}" type="presParOf" srcId="{D073A57E-837B-4CE5-BCE3-468896AD7B26}" destId="{745C9913-5007-47D9-929D-7FEBBE40B21C}" srcOrd="1" destOrd="0" presId="urn:microsoft.com/office/officeart/2005/8/layout/orgChart1"/>
    <dgm:cxn modelId="{D0EF9140-6789-4C2D-A029-F8AE12206042}" type="presParOf" srcId="{D073A57E-837B-4CE5-BCE3-468896AD7B26}" destId="{5E0D8822-EE2D-47C3-B2A1-B7A12B63D568}" srcOrd="2" destOrd="0" presId="urn:microsoft.com/office/officeart/2005/8/layout/orgChart1"/>
    <dgm:cxn modelId="{ACF81C34-A54D-45EE-8837-966B64ED2CD8}" type="presParOf" srcId="{0E4B32CB-9DDC-45E3-A672-A899E0FE12F0}" destId="{4E7A2248-7BA4-4614-861F-0BABC6698DE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50DFAB-1A6B-4C6E-BA0E-01089CCF67C1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E20B3-550E-4290-9140-AC29441107A0}">
      <dgm:prSet custT="1"/>
      <dgm:spPr/>
      <dgm:t>
        <a:bodyPr/>
        <a:lstStyle/>
        <a:p>
          <a:r>
            <a:rPr lang="en-US" sz="2000" b="1" dirty="0"/>
            <a:t>Install </a:t>
          </a:r>
          <a:r>
            <a:rPr lang="en-US" sz="2000" b="1" dirty="0" err="1"/>
            <a:t>NodeJs</a:t>
          </a:r>
          <a:endParaRPr lang="en-US" sz="2000" b="1" dirty="0"/>
        </a:p>
        <a:p>
          <a:r>
            <a:rPr lang="en-US" sz="2000" b="1" dirty="0"/>
            <a:t>Install Android Studio</a:t>
          </a:r>
        </a:p>
        <a:p>
          <a:r>
            <a:rPr lang="en-US" sz="2000" b="1" dirty="0"/>
            <a:t>Install </a:t>
          </a:r>
          <a:r>
            <a:rPr lang="en-US" sz="2000" b="1" dirty="0" err="1"/>
            <a:t>XCode</a:t>
          </a:r>
          <a:endParaRPr lang="en-US" sz="2000" b="1" dirty="0"/>
        </a:p>
      </dgm:t>
    </dgm:pt>
    <dgm:pt modelId="{CEF79DFA-C13D-4DCD-B884-51027DA14DA1}" type="parTrans" cxnId="{BEFDE75E-C7A9-41B6-9654-953E28AC32D8}">
      <dgm:prSet/>
      <dgm:spPr/>
      <dgm:t>
        <a:bodyPr/>
        <a:lstStyle/>
        <a:p>
          <a:endParaRPr lang="en-US"/>
        </a:p>
      </dgm:t>
    </dgm:pt>
    <dgm:pt modelId="{19521BEB-7541-44D5-9412-9E1986B5F908}" type="sibTrans" cxnId="{BEFDE75E-C7A9-41B6-9654-953E28AC32D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5900017-7AD5-4C3C-90B1-41D772CDDF24}">
      <dgm:prSet/>
      <dgm:spPr/>
      <dgm:t>
        <a:bodyPr/>
        <a:lstStyle/>
        <a:p>
          <a:r>
            <a:rPr lang="en-US" sz="2100" dirty="0"/>
            <a:t>Create React Native Application</a:t>
          </a:r>
        </a:p>
      </dgm:t>
    </dgm:pt>
    <dgm:pt modelId="{B2727B02-D5D6-4717-9CBE-F249917BA8EB}" type="parTrans" cxnId="{52F09BCE-4722-446B-AADF-83F538E5BFB6}">
      <dgm:prSet/>
      <dgm:spPr/>
      <dgm:t>
        <a:bodyPr/>
        <a:lstStyle/>
        <a:p>
          <a:endParaRPr lang="en-US"/>
        </a:p>
      </dgm:t>
    </dgm:pt>
    <dgm:pt modelId="{A69DE97E-9476-47F4-A9D8-E760DDA07DA0}" type="sibTrans" cxnId="{52F09BCE-4722-446B-AADF-83F538E5BFB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5A990E2-6AC1-4419-B0BB-6DD3E8B86E8D}">
      <dgm:prSet custT="1"/>
      <dgm:spPr/>
      <dgm:t>
        <a:bodyPr/>
        <a:lstStyle/>
        <a:p>
          <a:r>
            <a:rPr lang="en-US" sz="1700" b="1" i="0" dirty="0" err="1"/>
            <a:t>npx</a:t>
          </a:r>
          <a:r>
            <a:rPr lang="en-US" sz="1700" b="1" i="0" dirty="0"/>
            <a:t> @react-native-community/cli@latest </a:t>
          </a:r>
          <a:r>
            <a:rPr lang="en-US" sz="1700" b="1" i="0" dirty="0" err="1"/>
            <a:t>init</a:t>
          </a:r>
          <a:r>
            <a:rPr lang="en-US" sz="1700" b="1" i="0" dirty="0"/>
            <a:t> </a:t>
          </a:r>
          <a:r>
            <a:rPr lang="en-US" sz="1700" b="1" i="0" dirty="0" err="1"/>
            <a:t>AwesomeProject</a:t>
          </a:r>
          <a:endParaRPr lang="en-US" sz="1700" b="1" dirty="0"/>
        </a:p>
      </dgm:t>
    </dgm:pt>
    <dgm:pt modelId="{680340F0-CC75-4171-8587-7DB26BC9C534}" type="parTrans" cxnId="{32F33B2D-DC24-4D23-8EC5-AE96B34C785E}">
      <dgm:prSet/>
      <dgm:spPr/>
      <dgm:t>
        <a:bodyPr/>
        <a:lstStyle/>
        <a:p>
          <a:endParaRPr lang="en-US"/>
        </a:p>
      </dgm:t>
    </dgm:pt>
    <dgm:pt modelId="{5B4CFC93-8EC9-4006-B750-3DF170DD2212}" type="sibTrans" cxnId="{32F33B2D-DC24-4D23-8EC5-AE96B34C785E}">
      <dgm:prSet/>
      <dgm:spPr/>
      <dgm:t>
        <a:bodyPr/>
        <a:lstStyle/>
        <a:p>
          <a:endParaRPr lang="en-US"/>
        </a:p>
      </dgm:t>
    </dgm:pt>
    <dgm:pt modelId="{DCBBA7E3-4380-4032-B0BA-3F31BE533DB4}">
      <dgm:prSet/>
      <dgm:spPr/>
      <dgm:t>
        <a:bodyPr/>
        <a:lstStyle/>
        <a:p>
          <a:r>
            <a:rPr lang="en-US" sz="2100" dirty="0"/>
            <a:t>Start the Application</a:t>
          </a:r>
        </a:p>
      </dgm:t>
    </dgm:pt>
    <dgm:pt modelId="{3130D6C4-1547-4D36-B4D0-DF4DB6B985D5}" type="parTrans" cxnId="{02A47A44-EAB7-439A-A07B-C840192C0481}">
      <dgm:prSet/>
      <dgm:spPr/>
      <dgm:t>
        <a:bodyPr/>
        <a:lstStyle/>
        <a:p>
          <a:endParaRPr lang="en-US"/>
        </a:p>
      </dgm:t>
    </dgm:pt>
    <dgm:pt modelId="{80664391-3D4D-482E-BB75-BA2BBE2242FB}" type="sibTrans" cxnId="{02A47A44-EAB7-439A-A07B-C840192C048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6C09F92-8ADB-4AE1-AF81-2474E8F26793}">
      <dgm:prSet custT="1"/>
      <dgm:spPr/>
      <dgm:t>
        <a:bodyPr/>
        <a:lstStyle/>
        <a:p>
          <a:r>
            <a:rPr lang="en-US" sz="1700" b="1" dirty="0"/>
            <a:t>cd </a:t>
          </a:r>
          <a:r>
            <a:rPr lang="en-IN" sz="1700" b="1" i="0" dirty="0" err="1"/>
            <a:t>AwesomeProject</a:t>
          </a:r>
          <a:endParaRPr lang="en-US" sz="1700" b="1" dirty="0"/>
        </a:p>
      </dgm:t>
    </dgm:pt>
    <dgm:pt modelId="{AC8CDC4E-0D7C-406E-A178-4D1FF8ABD521}" type="parTrans" cxnId="{C059EEB3-34E7-4218-8F98-57A89E6F803F}">
      <dgm:prSet/>
      <dgm:spPr/>
      <dgm:t>
        <a:bodyPr/>
        <a:lstStyle/>
        <a:p>
          <a:endParaRPr lang="en-US"/>
        </a:p>
      </dgm:t>
    </dgm:pt>
    <dgm:pt modelId="{2AC81701-0CA8-4339-BF2B-31EE58ECE47B}" type="sibTrans" cxnId="{C059EEB3-34E7-4218-8F98-57A89E6F803F}">
      <dgm:prSet/>
      <dgm:spPr/>
      <dgm:t>
        <a:bodyPr/>
        <a:lstStyle/>
        <a:p>
          <a:endParaRPr lang="en-US"/>
        </a:p>
      </dgm:t>
    </dgm:pt>
    <dgm:pt modelId="{72FFE7AC-1AFD-44BD-B041-0F33D65D89F1}">
      <dgm:prSet custT="1"/>
      <dgm:spPr/>
      <dgm:t>
        <a:bodyPr/>
        <a:lstStyle/>
        <a:p>
          <a:r>
            <a:rPr lang="en-IN" sz="1700" b="1" i="0" dirty="0" err="1"/>
            <a:t>npm</a:t>
          </a:r>
          <a:r>
            <a:rPr lang="en-IN" sz="1700" b="1" i="0" dirty="0"/>
            <a:t> start</a:t>
          </a:r>
          <a:endParaRPr lang="en-US" sz="1700" b="1" dirty="0"/>
        </a:p>
      </dgm:t>
    </dgm:pt>
    <dgm:pt modelId="{F4207D24-2227-40BD-878B-5E06114C3078}" type="parTrans" cxnId="{BBD985F3-6DDB-48F7-AD7A-39679A861746}">
      <dgm:prSet/>
      <dgm:spPr/>
      <dgm:t>
        <a:bodyPr/>
        <a:lstStyle/>
        <a:p>
          <a:endParaRPr lang="en-US"/>
        </a:p>
      </dgm:t>
    </dgm:pt>
    <dgm:pt modelId="{B8D82FF3-248F-481B-8D4E-CB2ADD92294E}" type="sibTrans" cxnId="{BBD985F3-6DDB-48F7-AD7A-39679A861746}">
      <dgm:prSet/>
      <dgm:spPr/>
      <dgm:t>
        <a:bodyPr/>
        <a:lstStyle/>
        <a:p>
          <a:endParaRPr lang="en-US"/>
        </a:p>
      </dgm:t>
    </dgm:pt>
    <dgm:pt modelId="{864C2443-88DD-46BE-A2B9-B1C3C84525C8}">
      <dgm:prSet custT="1"/>
      <dgm:spPr/>
      <dgm:t>
        <a:bodyPr/>
        <a:lstStyle/>
        <a:p>
          <a:r>
            <a:rPr lang="en-US" sz="1700" b="1" dirty="0" err="1"/>
            <a:t>npm</a:t>
          </a:r>
          <a:r>
            <a:rPr lang="en-US" sz="1700" b="1" dirty="0"/>
            <a:t> run android</a:t>
          </a:r>
        </a:p>
      </dgm:t>
    </dgm:pt>
    <dgm:pt modelId="{6DF9CAD6-1FB8-419C-95AE-87F4F47D2E24}" type="parTrans" cxnId="{5D47890E-2EBC-4298-A3E7-B8932DA9565D}">
      <dgm:prSet/>
      <dgm:spPr/>
      <dgm:t>
        <a:bodyPr/>
        <a:lstStyle/>
        <a:p>
          <a:endParaRPr lang="en-US"/>
        </a:p>
      </dgm:t>
    </dgm:pt>
    <dgm:pt modelId="{51F62F84-9F0D-426A-9B2F-CBFB7D7E668B}" type="sibTrans" cxnId="{5D47890E-2EBC-4298-A3E7-B8932DA9565D}">
      <dgm:prSet/>
      <dgm:spPr/>
      <dgm:t>
        <a:bodyPr/>
        <a:lstStyle/>
        <a:p>
          <a:endParaRPr lang="en-US"/>
        </a:p>
      </dgm:t>
    </dgm:pt>
    <dgm:pt modelId="{AB0149A7-50FE-407B-A3AA-5220E32E7AF4}">
      <dgm:prSet custT="1"/>
      <dgm:spPr/>
      <dgm:t>
        <a:bodyPr/>
        <a:lstStyle/>
        <a:p>
          <a:r>
            <a:rPr lang="en-US" sz="1700" b="1" dirty="0" err="1"/>
            <a:t>npm</a:t>
          </a:r>
          <a:r>
            <a:rPr lang="en-US" sz="1700" b="1" dirty="0"/>
            <a:t> run </a:t>
          </a:r>
          <a:r>
            <a:rPr lang="en-US" sz="1700" b="1" dirty="0" err="1"/>
            <a:t>ios</a:t>
          </a:r>
          <a:endParaRPr lang="en-US" sz="1700" b="1" dirty="0"/>
        </a:p>
      </dgm:t>
    </dgm:pt>
    <dgm:pt modelId="{5525AA7A-1470-4B30-8B10-0513818226EE}" type="parTrans" cxnId="{4955CA51-5BA6-45B0-9820-2FDBC7EA4C04}">
      <dgm:prSet/>
      <dgm:spPr/>
      <dgm:t>
        <a:bodyPr/>
        <a:lstStyle/>
        <a:p>
          <a:endParaRPr lang="en-US"/>
        </a:p>
      </dgm:t>
    </dgm:pt>
    <dgm:pt modelId="{DECD4CF3-FCA0-472E-B577-0396AD199534}" type="sibTrans" cxnId="{4955CA51-5BA6-45B0-9820-2FDBC7EA4C04}">
      <dgm:prSet/>
      <dgm:spPr/>
      <dgm:t>
        <a:bodyPr/>
        <a:lstStyle/>
        <a:p>
          <a:endParaRPr lang="en-US"/>
        </a:p>
      </dgm:t>
    </dgm:pt>
    <dgm:pt modelId="{BB2A446C-84A6-4727-B4BE-79A24133A531}" type="pres">
      <dgm:prSet presAssocID="{1950DFAB-1A6B-4C6E-BA0E-01089CCF67C1}" presName="Name0" presStyleCnt="0">
        <dgm:presLayoutVars>
          <dgm:animLvl val="lvl"/>
          <dgm:resizeHandles val="exact"/>
        </dgm:presLayoutVars>
      </dgm:prSet>
      <dgm:spPr/>
    </dgm:pt>
    <dgm:pt modelId="{AA2282EF-7FC6-4A15-86AD-AFDE1C160E50}" type="pres">
      <dgm:prSet presAssocID="{7D3E20B3-550E-4290-9140-AC29441107A0}" presName="compositeNode" presStyleCnt="0">
        <dgm:presLayoutVars>
          <dgm:bulletEnabled val="1"/>
        </dgm:presLayoutVars>
      </dgm:prSet>
      <dgm:spPr/>
    </dgm:pt>
    <dgm:pt modelId="{BA285BB7-DA5B-430E-8439-086324D8B2CF}" type="pres">
      <dgm:prSet presAssocID="{7D3E20B3-550E-4290-9140-AC29441107A0}" presName="bgRect" presStyleLbl="bgAccFollowNode1" presStyleIdx="0" presStyleCnt="3"/>
      <dgm:spPr/>
    </dgm:pt>
    <dgm:pt modelId="{970AC8D4-C4CC-4B1A-8B8B-11C1BDAF22B4}" type="pres">
      <dgm:prSet presAssocID="{19521BEB-7541-44D5-9412-9E1986B5F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D1107BE-8AFA-485F-868D-4AF848874E5B}" type="pres">
      <dgm:prSet presAssocID="{7D3E20B3-550E-4290-9140-AC29441107A0}" presName="bottomLine" presStyleLbl="alignNode1" presStyleIdx="1" presStyleCnt="6">
        <dgm:presLayoutVars/>
      </dgm:prSet>
      <dgm:spPr/>
    </dgm:pt>
    <dgm:pt modelId="{E8B1AE97-CD95-4AE9-B3E7-275442B293C7}" type="pres">
      <dgm:prSet presAssocID="{7D3E20B3-550E-4290-9140-AC29441107A0}" presName="nodeText" presStyleLbl="bgAccFollowNode1" presStyleIdx="0" presStyleCnt="3">
        <dgm:presLayoutVars>
          <dgm:bulletEnabled val="1"/>
        </dgm:presLayoutVars>
      </dgm:prSet>
      <dgm:spPr/>
    </dgm:pt>
    <dgm:pt modelId="{99AE213B-E346-4B68-A060-A29DBD538605}" type="pres">
      <dgm:prSet presAssocID="{19521BEB-7541-44D5-9412-9E1986B5F908}" presName="sibTrans" presStyleCnt="0"/>
      <dgm:spPr/>
    </dgm:pt>
    <dgm:pt modelId="{7FD8E9E2-FBE7-48D6-BF24-3C818127AA79}" type="pres">
      <dgm:prSet presAssocID="{45900017-7AD5-4C3C-90B1-41D772CDDF24}" presName="compositeNode" presStyleCnt="0">
        <dgm:presLayoutVars>
          <dgm:bulletEnabled val="1"/>
        </dgm:presLayoutVars>
      </dgm:prSet>
      <dgm:spPr/>
    </dgm:pt>
    <dgm:pt modelId="{DCB074FA-DFC4-4129-B4E9-7776C79ED2D9}" type="pres">
      <dgm:prSet presAssocID="{45900017-7AD5-4C3C-90B1-41D772CDDF24}" presName="bgRect" presStyleLbl="bgAccFollowNode1" presStyleIdx="1" presStyleCnt="3"/>
      <dgm:spPr/>
    </dgm:pt>
    <dgm:pt modelId="{42CA99DD-6B80-40F9-B081-A9603B7ADD11}" type="pres">
      <dgm:prSet presAssocID="{A69DE97E-9476-47F4-A9D8-E760DDA07DA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5CFB93E-CD2A-46BC-A351-E181ACBA6123}" type="pres">
      <dgm:prSet presAssocID="{45900017-7AD5-4C3C-90B1-41D772CDDF24}" presName="bottomLine" presStyleLbl="alignNode1" presStyleIdx="3" presStyleCnt="6">
        <dgm:presLayoutVars/>
      </dgm:prSet>
      <dgm:spPr/>
    </dgm:pt>
    <dgm:pt modelId="{3F64F5E8-6570-4257-994C-CDF9504C7744}" type="pres">
      <dgm:prSet presAssocID="{45900017-7AD5-4C3C-90B1-41D772CDDF24}" presName="nodeText" presStyleLbl="bgAccFollowNode1" presStyleIdx="1" presStyleCnt="3">
        <dgm:presLayoutVars>
          <dgm:bulletEnabled val="1"/>
        </dgm:presLayoutVars>
      </dgm:prSet>
      <dgm:spPr/>
    </dgm:pt>
    <dgm:pt modelId="{457F0A1F-2F1D-488A-8816-BBFEBB8BC881}" type="pres">
      <dgm:prSet presAssocID="{A69DE97E-9476-47F4-A9D8-E760DDA07DA0}" presName="sibTrans" presStyleCnt="0"/>
      <dgm:spPr/>
    </dgm:pt>
    <dgm:pt modelId="{B87A48C0-1BF4-4784-B629-888A33D98DF6}" type="pres">
      <dgm:prSet presAssocID="{DCBBA7E3-4380-4032-B0BA-3F31BE533DB4}" presName="compositeNode" presStyleCnt="0">
        <dgm:presLayoutVars>
          <dgm:bulletEnabled val="1"/>
        </dgm:presLayoutVars>
      </dgm:prSet>
      <dgm:spPr/>
    </dgm:pt>
    <dgm:pt modelId="{C03A5D45-988C-4C56-B99E-B713E7D9F387}" type="pres">
      <dgm:prSet presAssocID="{DCBBA7E3-4380-4032-B0BA-3F31BE533DB4}" presName="bgRect" presStyleLbl="bgAccFollowNode1" presStyleIdx="2" presStyleCnt="3"/>
      <dgm:spPr/>
    </dgm:pt>
    <dgm:pt modelId="{746B985F-F5E2-4CB0-A4FF-37A466F9AC67}" type="pres">
      <dgm:prSet presAssocID="{80664391-3D4D-482E-BB75-BA2BBE2242F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B101FEB-1B46-4AA3-8D39-E1979784C4A9}" type="pres">
      <dgm:prSet presAssocID="{DCBBA7E3-4380-4032-B0BA-3F31BE533DB4}" presName="bottomLine" presStyleLbl="alignNode1" presStyleIdx="5" presStyleCnt="6">
        <dgm:presLayoutVars/>
      </dgm:prSet>
      <dgm:spPr/>
    </dgm:pt>
    <dgm:pt modelId="{121AA19D-DE97-4225-94E7-A70AEF4DBDF1}" type="pres">
      <dgm:prSet presAssocID="{DCBBA7E3-4380-4032-B0BA-3F31BE533DB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2099408-3C6A-4FEC-A01D-94521541026B}" type="presOf" srcId="{864C2443-88DD-46BE-A2B9-B1C3C84525C8}" destId="{121AA19D-DE97-4225-94E7-A70AEF4DBDF1}" srcOrd="0" destOrd="3" presId="urn:microsoft.com/office/officeart/2016/7/layout/BasicLinearProcessNumbered"/>
    <dgm:cxn modelId="{5D47890E-2EBC-4298-A3E7-B8932DA9565D}" srcId="{DCBBA7E3-4380-4032-B0BA-3F31BE533DB4}" destId="{864C2443-88DD-46BE-A2B9-B1C3C84525C8}" srcOrd="2" destOrd="0" parTransId="{6DF9CAD6-1FB8-419C-95AE-87F4F47D2E24}" sibTransId="{51F62F84-9F0D-426A-9B2F-CBFB7D7E668B}"/>
    <dgm:cxn modelId="{00743414-F6C6-4210-8548-D61D038DDA74}" type="presOf" srcId="{AB0149A7-50FE-407B-A3AA-5220E32E7AF4}" destId="{121AA19D-DE97-4225-94E7-A70AEF4DBDF1}" srcOrd="0" destOrd="4" presId="urn:microsoft.com/office/officeart/2016/7/layout/BasicLinearProcessNumbered"/>
    <dgm:cxn modelId="{32F33B2D-DC24-4D23-8EC5-AE96B34C785E}" srcId="{45900017-7AD5-4C3C-90B1-41D772CDDF24}" destId="{D5A990E2-6AC1-4419-B0BB-6DD3E8B86E8D}" srcOrd="0" destOrd="0" parTransId="{680340F0-CC75-4171-8587-7DB26BC9C534}" sibTransId="{5B4CFC93-8EC9-4006-B750-3DF170DD2212}"/>
    <dgm:cxn modelId="{4F70652F-A3E3-441C-A2B4-B42FA7D54831}" type="presOf" srcId="{DCBBA7E3-4380-4032-B0BA-3F31BE533DB4}" destId="{C03A5D45-988C-4C56-B99E-B713E7D9F387}" srcOrd="0" destOrd="0" presId="urn:microsoft.com/office/officeart/2016/7/layout/BasicLinearProcessNumbered"/>
    <dgm:cxn modelId="{468EAF3D-1561-4D83-B6D9-0F8A8F7FB756}" type="presOf" srcId="{DCBBA7E3-4380-4032-B0BA-3F31BE533DB4}" destId="{121AA19D-DE97-4225-94E7-A70AEF4DBDF1}" srcOrd="1" destOrd="0" presId="urn:microsoft.com/office/officeart/2016/7/layout/BasicLinearProcessNumbered"/>
    <dgm:cxn modelId="{02A47A44-EAB7-439A-A07B-C840192C0481}" srcId="{1950DFAB-1A6B-4C6E-BA0E-01089CCF67C1}" destId="{DCBBA7E3-4380-4032-B0BA-3F31BE533DB4}" srcOrd="2" destOrd="0" parTransId="{3130D6C4-1547-4D36-B4D0-DF4DB6B985D5}" sibTransId="{80664391-3D4D-482E-BB75-BA2BBE2242FB}"/>
    <dgm:cxn modelId="{DC374E47-7C0C-4682-9D69-7B063456F7F0}" type="presOf" srcId="{D5A990E2-6AC1-4419-B0BB-6DD3E8B86E8D}" destId="{3F64F5E8-6570-4257-994C-CDF9504C7744}" srcOrd="0" destOrd="1" presId="urn:microsoft.com/office/officeart/2016/7/layout/BasicLinearProcessNumbered"/>
    <dgm:cxn modelId="{4955CA51-5BA6-45B0-9820-2FDBC7EA4C04}" srcId="{DCBBA7E3-4380-4032-B0BA-3F31BE533DB4}" destId="{AB0149A7-50FE-407B-A3AA-5220E32E7AF4}" srcOrd="3" destOrd="0" parTransId="{5525AA7A-1470-4B30-8B10-0513818226EE}" sibTransId="{DECD4CF3-FCA0-472E-B577-0396AD199534}"/>
    <dgm:cxn modelId="{D03CDF5C-1A0D-455F-A25B-3E2912A2073E}" type="presOf" srcId="{19521BEB-7541-44D5-9412-9E1986B5F908}" destId="{970AC8D4-C4CC-4B1A-8B8B-11C1BDAF22B4}" srcOrd="0" destOrd="0" presId="urn:microsoft.com/office/officeart/2016/7/layout/BasicLinearProcessNumbered"/>
    <dgm:cxn modelId="{BEFDE75E-C7A9-41B6-9654-953E28AC32D8}" srcId="{1950DFAB-1A6B-4C6E-BA0E-01089CCF67C1}" destId="{7D3E20B3-550E-4290-9140-AC29441107A0}" srcOrd="0" destOrd="0" parTransId="{CEF79DFA-C13D-4DCD-B884-51027DA14DA1}" sibTransId="{19521BEB-7541-44D5-9412-9E1986B5F908}"/>
    <dgm:cxn modelId="{1D5F9768-6D74-43A6-9ABD-DC447E129425}" type="presOf" srcId="{A69DE97E-9476-47F4-A9D8-E760DDA07DA0}" destId="{42CA99DD-6B80-40F9-B081-A9603B7ADD11}" srcOrd="0" destOrd="0" presId="urn:microsoft.com/office/officeart/2016/7/layout/BasicLinearProcessNumbered"/>
    <dgm:cxn modelId="{D7A9A76E-3771-469D-96A1-E7D781355609}" type="presOf" srcId="{56C09F92-8ADB-4AE1-AF81-2474E8F26793}" destId="{121AA19D-DE97-4225-94E7-A70AEF4DBDF1}" srcOrd="0" destOrd="1" presId="urn:microsoft.com/office/officeart/2016/7/layout/BasicLinearProcessNumbered"/>
    <dgm:cxn modelId="{C7531C82-71F8-4758-B88D-52CA5AD20AEA}" type="presOf" srcId="{7D3E20B3-550E-4290-9140-AC29441107A0}" destId="{BA285BB7-DA5B-430E-8439-086324D8B2CF}" srcOrd="0" destOrd="0" presId="urn:microsoft.com/office/officeart/2016/7/layout/BasicLinearProcessNumbered"/>
    <dgm:cxn modelId="{C059EEB3-34E7-4218-8F98-57A89E6F803F}" srcId="{DCBBA7E3-4380-4032-B0BA-3F31BE533DB4}" destId="{56C09F92-8ADB-4AE1-AF81-2474E8F26793}" srcOrd="0" destOrd="0" parTransId="{AC8CDC4E-0D7C-406E-A178-4D1FF8ABD521}" sibTransId="{2AC81701-0CA8-4339-BF2B-31EE58ECE47B}"/>
    <dgm:cxn modelId="{20235EC8-FC3B-49B3-8B42-73B7BEC4B786}" type="presOf" srcId="{1950DFAB-1A6B-4C6E-BA0E-01089CCF67C1}" destId="{BB2A446C-84A6-4727-B4BE-79A24133A531}" srcOrd="0" destOrd="0" presId="urn:microsoft.com/office/officeart/2016/7/layout/BasicLinearProcessNumbered"/>
    <dgm:cxn modelId="{52F09BCE-4722-446B-AADF-83F538E5BFB6}" srcId="{1950DFAB-1A6B-4C6E-BA0E-01089CCF67C1}" destId="{45900017-7AD5-4C3C-90B1-41D772CDDF24}" srcOrd="1" destOrd="0" parTransId="{B2727B02-D5D6-4717-9CBE-F249917BA8EB}" sibTransId="{A69DE97E-9476-47F4-A9D8-E760DDA07DA0}"/>
    <dgm:cxn modelId="{D6B61FD3-9F80-48E4-B484-0C209126F8D3}" type="presOf" srcId="{45900017-7AD5-4C3C-90B1-41D772CDDF24}" destId="{DCB074FA-DFC4-4129-B4E9-7776C79ED2D9}" srcOrd="0" destOrd="0" presId="urn:microsoft.com/office/officeart/2016/7/layout/BasicLinearProcessNumbered"/>
    <dgm:cxn modelId="{F78FCBD5-0B59-4631-A062-77B1909A652B}" type="presOf" srcId="{7D3E20B3-550E-4290-9140-AC29441107A0}" destId="{E8B1AE97-CD95-4AE9-B3E7-275442B293C7}" srcOrd="1" destOrd="0" presId="urn:microsoft.com/office/officeart/2016/7/layout/BasicLinearProcessNumbered"/>
    <dgm:cxn modelId="{C2AE65DE-CBEB-411C-833B-DB2C5A9EEFB4}" type="presOf" srcId="{72FFE7AC-1AFD-44BD-B041-0F33D65D89F1}" destId="{121AA19D-DE97-4225-94E7-A70AEF4DBDF1}" srcOrd="0" destOrd="2" presId="urn:microsoft.com/office/officeart/2016/7/layout/BasicLinearProcessNumbered"/>
    <dgm:cxn modelId="{41885BEB-D94F-4F6F-8A30-8C0FF1DE3D6C}" type="presOf" srcId="{80664391-3D4D-482E-BB75-BA2BBE2242FB}" destId="{746B985F-F5E2-4CB0-A4FF-37A466F9AC67}" srcOrd="0" destOrd="0" presId="urn:microsoft.com/office/officeart/2016/7/layout/BasicLinearProcessNumbered"/>
    <dgm:cxn modelId="{88D34EF1-5547-49D1-AB51-642D87B8FF5D}" type="presOf" srcId="{45900017-7AD5-4C3C-90B1-41D772CDDF24}" destId="{3F64F5E8-6570-4257-994C-CDF9504C7744}" srcOrd="1" destOrd="0" presId="urn:microsoft.com/office/officeart/2016/7/layout/BasicLinearProcessNumbered"/>
    <dgm:cxn modelId="{BBD985F3-6DDB-48F7-AD7A-39679A861746}" srcId="{DCBBA7E3-4380-4032-B0BA-3F31BE533DB4}" destId="{72FFE7AC-1AFD-44BD-B041-0F33D65D89F1}" srcOrd="1" destOrd="0" parTransId="{F4207D24-2227-40BD-878B-5E06114C3078}" sibTransId="{B8D82FF3-248F-481B-8D4E-CB2ADD92294E}"/>
    <dgm:cxn modelId="{2D5B943B-F763-44B1-9190-FE8D4D4AE0B0}" type="presParOf" srcId="{BB2A446C-84A6-4727-B4BE-79A24133A531}" destId="{AA2282EF-7FC6-4A15-86AD-AFDE1C160E50}" srcOrd="0" destOrd="0" presId="urn:microsoft.com/office/officeart/2016/7/layout/BasicLinearProcessNumbered"/>
    <dgm:cxn modelId="{08A0FF55-7D94-4118-80F4-4BD2CE334BCC}" type="presParOf" srcId="{AA2282EF-7FC6-4A15-86AD-AFDE1C160E50}" destId="{BA285BB7-DA5B-430E-8439-086324D8B2CF}" srcOrd="0" destOrd="0" presId="urn:microsoft.com/office/officeart/2016/7/layout/BasicLinearProcessNumbered"/>
    <dgm:cxn modelId="{39A282E1-AEA3-4B5C-B7D8-91BFCE5AD194}" type="presParOf" srcId="{AA2282EF-7FC6-4A15-86AD-AFDE1C160E50}" destId="{970AC8D4-C4CC-4B1A-8B8B-11C1BDAF22B4}" srcOrd="1" destOrd="0" presId="urn:microsoft.com/office/officeart/2016/7/layout/BasicLinearProcessNumbered"/>
    <dgm:cxn modelId="{437AA466-0315-48AF-A7A6-A3A72542464C}" type="presParOf" srcId="{AA2282EF-7FC6-4A15-86AD-AFDE1C160E50}" destId="{3D1107BE-8AFA-485F-868D-4AF848874E5B}" srcOrd="2" destOrd="0" presId="urn:microsoft.com/office/officeart/2016/7/layout/BasicLinearProcessNumbered"/>
    <dgm:cxn modelId="{B93E2D33-464E-4B8C-97AF-9868895F2CF2}" type="presParOf" srcId="{AA2282EF-7FC6-4A15-86AD-AFDE1C160E50}" destId="{E8B1AE97-CD95-4AE9-B3E7-275442B293C7}" srcOrd="3" destOrd="0" presId="urn:microsoft.com/office/officeart/2016/7/layout/BasicLinearProcessNumbered"/>
    <dgm:cxn modelId="{5E2C000E-9078-4692-B9ED-7373DC7DC980}" type="presParOf" srcId="{BB2A446C-84A6-4727-B4BE-79A24133A531}" destId="{99AE213B-E346-4B68-A060-A29DBD538605}" srcOrd="1" destOrd="0" presId="urn:microsoft.com/office/officeart/2016/7/layout/BasicLinearProcessNumbered"/>
    <dgm:cxn modelId="{6F1613A0-EE04-48C3-9535-CB913EC643C4}" type="presParOf" srcId="{BB2A446C-84A6-4727-B4BE-79A24133A531}" destId="{7FD8E9E2-FBE7-48D6-BF24-3C818127AA79}" srcOrd="2" destOrd="0" presId="urn:microsoft.com/office/officeart/2016/7/layout/BasicLinearProcessNumbered"/>
    <dgm:cxn modelId="{A8AB6169-32C2-4BA0-AAE2-9BFABCED3960}" type="presParOf" srcId="{7FD8E9E2-FBE7-48D6-BF24-3C818127AA79}" destId="{DCB074FA-DFC4-4129-B4E9-7776C79ED2D9}" srcOrd="0" destOrd="0" presId="urn:microsoft.com/office/officeart/2016/7/layout/BasicLinearProcessNumbered"/>
    <dgm:cxn modelId="{AE62C626-6E22-4B95-B29D-A2937FD36799}" type="presParOf" srcId="{7FD8E9E2-FBE7-48D6-BF24-3C818127AA79}" destId="{42CA99DD-6B80-40F9-B081-A9603B7ADD11}" srcOrd="1" destOrd="0" presId="urn:microsoft.com/office/officeart/2016/7/layout/BasicLinearProcessNumbered"/>
    <dgm:cxn modelId="{45F2573B-5702-4A8D-927A-708B6CA6E04A}" type="presParOf" srcId="{7FD8E9E2-FBE7-48D6-BF24-3C818127AA79}" destId="{15CFB93E-CD2A-46BC-A351-E181ACBA6123}" srcOrd="2" destOrd="0" presId="urn:microsoft.com/office/officeart/2016/7/layout/BasicLinearProcessNumbered"/>
    <dgm:cxn modelId="{DCE806DA-F65F-4FBA-A92D-85FD58BDF3E2}" type="presParOf" srcId="{7FD8E9E2-FBE7-48D6-BF24-3C818127AA79}" destId="{3F64F5E8-6570-4257-994C-CDF9504C7744}" srcOrd="3" destOrd="0" presId="urn:microsoft.com/office/officeart/2016/7/layout/BasicLinearProcessNumbered"/>
    <dgm:cxn modelId="{73DAE9C5-591E-4907-B6A7-DF644BD1B1F6}" type="presParOf" srcId="{BB2A446C-84A6-4727-B4BE-79A24133A531}" destId="{457F0A1F-2F1D-488A-8816-BBFEBB8BC881}" srcOrd="3" destOrd="0" presId="urn:microsoft.com/office/officeart/2016/7/layout/BasicLinearProcessNumbered"/>
    <dgm:cxn modelId="{F819B2C2-EACA-468C-8FD7-99FC4C676E4E}" type="presParOf" srcId="{BB2A446C-84A6-4727-B4BE-79A24133A531}" destId="{B87A48C0-1BF4-4784-B629-888A33D98DF6}" srcOrd="4" destOrd="0" presId="urn:microsoft.com/office/officeart/2016/7/layout/BasicLinearProcessNumbered"/>
    <dgm:cxn modelId="{A6D3A895-73D6-4B64-AC4A-76EEE9D41068}" type="presParOf" srcId="{B87A48C0-1BF4-4784-B629-888A33D98DF6}" destId="{C03A5D45-988C-4C56-B99E-B713E7D9F387}" srcOrd="0" destOrd="0" presId="urn:microsoft.com/office/officeart/2016/7/layout/BasicLinearProcessNumbered"/>
    <dgm:cxn modelId="{9A26AD8E-B782-43D3-B112-0C7AF094C355}" type="presParOf" srcId="{B87A48C0-1BF4-4784-B629-888A33D98DF6}" destId="{746B985F-F5E2-4CB0-A4FF-37A466F9AC67}" srcOrd="1" destOrd="0" presId="urn:microsoft.com/office/officeart/2016/7/layout/BasicLinearProcessNumbered"/>
    <dgm:cxn modelId="{D150EEC8-E203-469D-8719-F6EDD667EA39}" type="presParOf" srcId="{B87A48C0-1BF4-4784-B629-888A33D98DF6}" destId="{4B101FEB-1B46-4AA3-8D39-E1979784C4A9}" srcOrd="2" destOrd="0" presId="urn:microsoft.com/office/officeart/2016/7/layout/BasicLinearProcessNumbered"/>
    <dgm:cxn modelId="{1E935F53-3734-44A8-8625-7858AF548E71}" type="presParOf" srcId="{B87A48C0-1BF4-4784-B629-888A33D98DF6}" destId="{121AA19D-DE97-4225-94E7-A70AEF4DBDF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50DFAB-1A6B-4C6E-BA0E-01089CCF67C1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3E20B3-550E-4290-9140-AC29441107A0}">
      <dgm:prSet/>
      <dgm:spPr/>
      <dgm:t>
        <a:bodyPr/>
        <a:lstStyle/>
        <a:p>
          <a:r>
            <a:rPr lang="en-US" b="1" dirty="0"/>
            <a:t>Install </a:t>
          </a:r>
          <a:r>
            <a:rPr lang="en-US" b="1" dirty="0" err="1"/>
            <a:t>NodeJs</a:t>
          </a:r>
          <a:endParaRPr lang="en-US" b="1" dirty="0"/>
        </a:p>
        <a:p>
          <a:r>
            <a:rPr lang="en-US" b="1" dirty="0"/>
            <a:t>Install Android Studio(optional)</a:t>
          </a:r>
        </a:p>
        <a:p>
          <a:r>
            <a:rPr lang="en-US" b="1" dirty="0"/>
            <a:t>Install Xcode(optional)</a:t>
          </a:r>
        </a:p>
      </dgm:t>
    </dgm:pt>
    <dgm:pt modelId="{CEF79DFA-C13D-4DCD-B884-51027DA14DA1}" type="parTrans" cxnId="{BEFDE75E-C7A9-41B6-9654-953E28AC32D8}">
      <dgm:prSet/>
      <dgm:spPr/>
      <dgm:t>
        <a:bodyPr/>
        <a:lstStyle/>
        <a:p>
          <a:endParaRPr lang="en-US"/>
        </a:p>
      </dgm:t>
    </dgm:pt>
    <dgm:pt modelId="{19521BEB-7541-44D5-9412-9E1986B5F908}" type="sibTrans" cxnId="{BEFDE75E-C7A9-41B6-9654-953E28AC32D8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5900017-7AD5-4C3C-90B1-41D772CDDF24}">
      <dgm:prSet/>
      <dgm:spPr/>
      <dgm:t>
        <a:bodyPr/>
        <a:lstStyle/>
        <a:p>
          <a:r>
            <a:rPr lang="en-US" sz="2100" dirty="0"/>
            <a:t>Create React Native Application</a:t>
          </a:r>
        </a:p>
      </dgm:t>
    </dgm:pt>
    <dgm:pt modelId="{B2727B02-D5D6-4717-9CBE-F249917BA8EB}" type="parTrans" cxnId="{52F09BCE-4722-446B-AADF-83F538E5BFB6}">
      <dgm:prSet/>
      <dgm:spPr/>
      <dgm:t>
        <a:bodyPr/>
        <a:lstStyle/>
        <a:p>
          <a:endParaRPr lang="en-US"/>
        </a:p>
      </dgm:t>
    </dgm:pt>
    <dgm:pt modelId="{A69DE97E-9476-47F4-A9D8-E760DDA07DA0}" type="sibTrans" cxnId="{52F09BCE-4722-446B-AADF-83F538E5BFB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5A990E2-6AC1-4419-B0BB-6DD3E8B86E8D}">
      <dgm:prSet custT="1"/>
      <dgm:spPr/>
      <dgm:t>
        <a:bodyPr/>
        <a:lstStyle/>
        <a:p>
          <a:r>
            <a:rPr lang="en-US" sz="1700" b="1" i="0" dirty="0" err="1">
              <a:solidFill>
                <a:srgbClr val="FF0000"/>
              </a:solidFill>
            </a:rPr>
            <a:t>npx</a:t>
          </a:r>
          <a:r>
            <a:rPr lang="en-US" sz="1700" b="1" i="0" dirty="0">
              <a:solidFill>
                <a:srgbClr val="FF0000"/>
              </a:solidFill>
            </a:rPr>
            <a:t> </a:t>
          </a:r>
          <a:r>
            <a:rPr lang="en-US" sz="1700" b="1" i="0" dirty="0" err="1">
              <a:solidFill>
                <a:srgbClr val="FF0000"/>
              </a:solidFill>
            </a:rPr>
            <a:t>create-expo-app@latest</a:t>
          </a:r>
          <a:endParaRPr lang="en-US" sz="1700" b="1" dirty="0">
            <a:solidFill>
              <a:srgbClr val="FF0000"/>
            </a:solidFill>
          </a:endParaRPr>
        </a:p>
      </dgm:t>
    </dgm:pt>
    <dgm:pt modelId="{680340F0-CC75-4171-8587-7DB26BC9C534}" type="parTrans" cxnId="{32F33B2D-DC24-4D23-8EC5-AE96B34C785E}">
      <dgm:prSet/>
      <dgm:spPr/>
      <dgm:t>
        <a:bodyPr/>
        <a:lstStyle/>
        <a:p>
          <a:endParaRPr lang="en-US"/>
        </a:p>
      </dgm:t>
    </dgm:pt>
    <dgm:pt modelId="{5B4CFC93-8EC9-4006-B750-3DF170DD2212}" type="sibTrans" cxnId="{32F33B2D-DC24-4D23-8EC5-AE96B34C785E}">
      <dgm:prSet/>
      <dgm:spPr/>
      <dgm:t>
        <a:bodyPr/>
        <a:lstStyle/>
        <a:p>
          <a:endParaRPr lang="en-US"/>
        </a:p>
      </dgm:t>
    </dgm:pt>
    <dgm:pt modelId="{DCBBA7E3-4380-4032-B0BA-3F31BE533DB4}">
      <dgm:prSet custT="1"/>
      <dgm:spPr/>
      <dgm:t>
        <a:bodyPr/>
        <a:lstStyle/>
        <a:p>
          <a:r>
            <a:rPr lang="en-US" sz="2100" dirty="0"/>
            <a:t>Start the Application</a:t>
          </a:r>
          <a:endParaRPr lang="en-US" sz="1800" dirty="0"/>
        </a:p>
      </dgm:t>
    </dgm:pt>
    <dgm:pt modelId="{3130D6C4-1547-4D36-B4D0-DF4DB6B985D5}" type="parTrans" cxnId="{02A47A44-EAB7-439A-A07B-C840192C0481}">
      <dgm:prSet/>
      <dgm:spPr/>
      <dgm:t>
        <a:bodyPr/>
        <a:lstStyle/>
        <a:p>
          <a:endParaRPr lang="en-US"/>
        </a:p>
      </dgm:t>
    </dgm:pt>
    <dgm:pt modelId="{80664391-3D4D-482E-BB75-BA2BBE2242FB}" type="sibTrans" cxnId="{02A47A44-EAB7-439A-A07B-C840192C048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0B28B7F-F2DC-446A-835C-46B377ED16D7}">
      <dgm:prSet custT="1"/>
      <dgm:spPr/>
      <dgm:t>
        <a:bodyPr/>
        <a:lstStyle/>
        <a:p>
          <a:r>
            <a:rPr lang="en-IN" sz="1800" b="0" i="0" dirty="0"/>
            <a:t>cd app-name</a:t>
          </a:r>
          <a:endParaRPr lang="en-US" sz="1800" dirty="0"/>
        </a:p>
      </dgm:t>
    </dgm:pt>
    <dgm:pt modelId="{CB8E01E6-206C-45AC-B502-BAF5E81239D6}" type="parTrans" cxnId="{38E670CF-7A1B-47A4-A16A-96A31EC32B30}">
      <dgm:prSet/>
      <dgm:spPr/>
      <dgm:t>
        <a:bodyPr/>
        <a:lstStyle/>
        <a:p>
          <a:endParaRPr lang="en-IN"/>
        </a:p>
      </dgm:t>
    </dgm:pt>
    <dgm:pt modelId="{E7E808AF-E473-47FB-AD10-A72A0F19B8E1}" type="sibTrans" cxnId="{38E670CF-7A1B-47A4-A16A-96A31EC32B30}">
      <dgm:prSet phldrT="5" phldr="0"/>
      <dgm:spPr/>
      <dgm:t>
        <a:bodyPr/>
        <a:lstStyle/>
        <a:p>
          <a:endParaRPr lang="en-US"/>
        </a:p>
      </dgm:t>
    </dgm:pt>
    <dgm:pt modelId="{C31FBFC7-7A21-4AD0-8A3F-FFDCC3541DB5}">
      <dgm:prSet custT="1"/>
      <dgm:spPr/>
      <dgm:t>
        <a:bodyPr/>
        <a:lstStyle/>
        <a:p>
          <a:r>
            <a:rPr lang="en-IN" sz="1800" b="0" i="0" dirty="0" err="1"/>
            <a:t>npm</a:t>
          </a:r>
          <a:r>
            <a:rPr lang="en-IN" sz="1800" b="0" i="0" dirty="0"/>
            <a:t> start</a:t>
          </a:r>
          <a:endParaRPr lang="en-US" sz="1800" dirty="0"/>
        </a:p>
      </dgm:t>
    </dgm:pt>
    <dgm:pt modelId="{960EC7CD-BD4A-4A93-A5FC-492D7E8B20AB}" type="parTrans" cxnId="{78C61354-0169-4003-916E-F5D1274EF24D}">
      <dgm:prSet/>
      <dgm:spPr/>
      <dgm:t>
        <a:bodyPr/>
        <a:lstStyle/>
        <a:p>
          <a:endParaRPr lang="en-IN"/>
        </a:p>
      </dgm:t>
    </dgm:pt>
    <dgm:pt modelId="{0EC3479B-0F00-493F-8357-C22BDBAB66DC}" type="sibTrans" cxnId="{78C61354-0169-4003-916E-F5D1274EF24D}">
      <dgm:prSet/>
      <dgm:spPr/>
      <dgm:t>
        <a:bodyPr/>
        <a:lstStyle/>
        <a:p>
          <a:endParaRPr lang="en-IN"/>
        </a:p>
      </dgm:t>
    </dgm:pt>
    <dgm:pt modelId="{CDF58063-4030-487B-ACD4-5CB6FBFCF845}">
      <dgm:prSet custT="1"/>
      <dgm:spPr/>
      <dgm:t>
        <a:bodyPr/>
        <a:lstStyle/>
        <a:p>
          <a:r>
            <a:rPr lang="en-US" sz="1700" b="1" dirty="0"/>
            <a:t>Use –template option to choose a template</a:t>
          </a:r>
        </a:p>
      </dgm:t>
    </dgm:pt>
    <dgm:pt modelId="{12A5764C-2BE5-4998-BD4A-338508AA2F4D}" type="parTrans" cxnId="{69E5F4B5-E914-4F5D-9F39-9C30FD613220}">
      <dgm:prSet/>
      <dgm:spPr/>
      <dgm:t>
        <a:bodyPr/>
        <a:lstStyle/>
        <a:p>
          <a:endParaRPr lang="en-US"/>
        </a:p>
      </dgm:t>
    </dgm:pt>
    <dgm:pt modelId="{FC1F1F5E-23A6-4450-A463-3883097BA52E}" type="sibTrans" cxnId="{69E5F4B5-E914-4F5D-9F39-9C30FD613220}">
      <dgm:prSet/>
      <dgm:spPr/>
      <dgm:t>
        <a:bodyPr/>
        <a:lstStyle/>
        <a:p>
          <a:endParaRPr lang="en-US"/>
        </a:p>
      </dgm:t>
    </dgm:pt>
    <dgm:pt modelId="{069A9763-0FF8-4CC1-BA8E-548978414BB3}">
      <dgm:prSet custT="1"/>
      <dgm:spPr/>
      <dgm:t>
        <a:bodyPr/>
        <a:lstStyle/>
        <a:p>
          <a:endParaRPr lang="en-US" sz="1700" b="1" dirty="0"/>
        </a:p>
      </dgm:t>
    </dgm:pt>
    <dgm:pt modelId="{213305F3-5FAA-4787-95B9-6F51B1596B91}" type="parTrans" cxnId="{4987484B-0006-4661-81FB-F2B4F7689719}">
      <dgm:prSet/>
      <dgm:spPr/>
      <dgm:t>
        <a:bodyPr/>
        <a:lstStyle/>
        <a:p>
          <a:endParaRPr lang="en-US"/>
        </a:p>
      </dgm:t>
    </dgm:pt>
    <dgm:pt modelId="{F151FE0A-CCD2-4DE9-AE40-6727206642EF}" type="sibTrans" cxnId="{4987484B-0006-4661-81FB-F2B4F7689719}">
      <dgm:prSet/>
      <dgm:spPr/>
      <dgm:t>
        <a:bodyPr/>
        <a:lstStyle/>
        <a:p>
          <a:endParaRPr lang="en-US"/>
        </a:p>
      </dgm:t>
    </dgm:pt>
    <dgm:pt modelId="{C5824D27-93F1-462D-84F6-D42D28FA78C3}">
      <dgm:prSet custT="1"/>
      <dgm:spPr/>
      <dgm:t>
        <a:bodyPr/>
        <a:lstStyle/>
        <a:p>
          <a:r>
            <a:rPr lang="en-US" sz="1800" dirty="0" err="1"/>
            <a:t>npm</a:t>
          </a:r>
          <a:r>
            <a:rPr lang="en-US" sz="1800" dirty="0"/>
            <a:t> start</a:t>
          </a:r>
        </a:p>
        <a:p>
          <a:br>
            <a:rPr lang="en-IN" sz="1800" b="0" i="0" dirty="0"/>
          </a:br>
          <a:endParaRPr lang="en-US" sz="1800" dirty="0"/>
        </a:p>
      </dgm:t>
    </dgm:pt>
    <dgm:pt modelId="{C033B6D3-E4A7-431E-9FBC-8B3EAF12F163}" type="parTrans" cxnId="{393FA637-85D2-4EBF-B5D7-C5D44464E5BB}">
      <dgm:prSet/>
      <dgm:spPr/>
      <dgm:t>
        <a:bodyPr/>
        <a:lstStyle/>
        <a:p>
          <a:endParaRPr lang="en-US"/>
        </a:p>
      </dgm:t>
    </dgm:pt>
    <dgm:pt modelId="{90772E59-C028-494F-AE2D-8F6C9B8F04AA}" type="sibTrans" cxnId="{393FA637-85D2-4EBF-B5D7-C5D44464E5BB}">
      <dgm:prSet/>
      <dgm:spPr/>
      <dgm:t>
        <a:bodyPr/>
        <a:lstStyle/>
        <a:p>
          <a:endParaRPr lang="en-US"/>
        </a:p>
      </dgm:t>
    </dgm:pt>
    <dgm:pt modelId="{BB2A446C-84A6-4727-B4BE-79A24133A531}" type="pres">
      <dgm:prSet presAssocID="{1950DFAB-1A6B-4C6E-BA0E-01089CCF67C1}" presName="Name0" presStyleCnt="0">
        <dgm:presLayoutVars>
          <dgm:animLvl val="lvl"/>
          <dgm:resizeHandles val="exact"/>
        </dgm:presLayoutVars>
      </dgm:prSet>
      <dgm:spPr/>
    </dgm:pt>
    <dgm:pt modelId="{AA2282EF-7FC6-4A15-86AD-AFDE1C160E50}" type="pres">
      <dgm:prSet presAssocID="{7D3E20B3-550E-4290-9140-AC29441107A0}" presName="compositeNode" presStyleCnt="0">
        <dgm:presLayoutVars>
          <dgm:bulletEnabled val="1"/>
        </dgm:presLayoutVars>
      </dgm:prSet>
      <dgm:spPr/>
    </dgm:pt>
    <dgm:pt modelId="{BA285BB7-DA5B-430E-8439-086324D8B2CF}" type="pres">
      <dgm:prSet presAssocID="{7D3E20B3-550E-4290-9140-AC29441107A0}" presName="bgRect" presStyleLbl="bgAccFollowNode1" presStyleIdx="0" presStyleCnt="3"/>
      <dgm:spPr/>
    </dgm:pt>
    <dgm:pt modelId="{970AC8D4-C4CC-4B1A-8B8B-11C1BDAF22B4}" type="pres">
      <dgm:prSet presAssocID="{19521BEB-7541-44D5-9412-9E1986B5F90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D1107BE-8AFA-485F-868D-4AF848874E5B}" type="pres">
      <dgm:prSet presAssocID="{7D3E20B3-550E-4290-9140-AC29441107A0}" presName="bottomLine" presStyleLbl="alignNode1" presStyleIdx="1" presStyleCnt="6">
        <dgm:presLayoutVars/>
      </dgm:prSet>
      <dgm:spPr/>
    </dgm:pt>
    <dgm:pt modelId="{E8B1AE97-CD95-4AE9-B3E7-275442B293C7}" type="pres">
      <dgm:prSet presAssocID="{7D3E20B3-550E-4290-9140-AC29441107A0}" presName="nodeText" presStyleLbl="bgAccFollowNode1" presStyleIdx="0" presStyleCnt="3">
        <dgm:presLayoutVars>
          <dgm:bulletEnabled val="1"/>
        </dgm:presLayoutVars>
      </dgm:prSet>
      <dgm:spPr/>
    </dgm:pt>
    <dgm:pt modelId="{99AE213B-E346-4B68-A060-A29DBD538605}" type="pres">
      <dgm:prSet presAssocID="{19521BEB-7541-44D5-9412-9E1986B5F908}" presName="sibTrans" presStyleCnt="0"/>
      <dgm:spPr/>
    </dgm:pt>
    <dgm:pt modelId="{7FD8E9E2-FBE7-48D6-BF24-3C818127AA79}" type="pres">
      <dgm:prSet presAssocID="{45900017-7AD5-4C3C-90B1-41D772CDDF24}" presName="compositeNode" presStyleCnt="0">
        <dgm:presLayoutVars>
          <dgm:bulletEnabled val="1"/>
        </dgm:presLayoutVars>
      </dgm:prSet>
      <dgm:spPr/>
    </dgm:pt>
    <dgm:pt modelId="{DCB074FA-DFC4-4129-B4E9-7776C79ED2D9}" type="pres">
      <dgm:prSet presAssocID="{45900017-7AD5-4C3C-90B1-41D772CDDF24}" presName="bgRect" presStyleLbl="bgAccFollowNode1" presStyleIdx="1" presStyleCnt="3"/>
      <dgm:spPr/>
    </dgm:pt>
    <dgm:pt modelId="{42CA99DD-6B80-40F9-B081-A9603B7ADD11}" type="pres">
      <dgm:prSet presAssocID="{A69DE97E-9476-47F4-A9D8-E760DDA07DA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5CFB93E-CD2A-46BC-A351-E181ACBA6123}" type="pres">
      <dgm:prSet presAssocID="{45900017-7AD5-4C3C-90B1-41D772CDDF24}" presName="bottomLine" presStyleLbl="alignNode1" presStyleIdx="3" presStyleCnt="6">
        <dgm:presLayoutVars/>
      </dgm:prSet>
      <dgm:spPr/>
    </dgm:pt>
    <dgm:pt modelId="{3F64F5E8-6570-4257-994C-CDF9504C7744}" type="pres">
      <dgm:prSet presAssocID="{45900017-7AD5-4C3C-90B1-41D772CDDF24}" presName="nodeText" presStyleLbl="bgAccFollowNode1" presStyleIdx="1" presStyleCnt="3">
        <dgm:presLayoutVars>
          <dgm:bulletEnabled val="1"/>
        </dgm:presLayoutVars>
      </dgm:prSet>
      <dgm:spPr/>
    </dgm:pt>
    <dgm:pt modelId="{457F0A1F-2F1D-488A-8816-BBFEBB8BC881}" type="pres">
      <dgm:prSet presAssocID="{A69DE97E-9476-47F4-A9D8-E760DDA07DA0}" presName="sibTrans" presStyleCnt="0"/>
      <dgm:spPr/>
    </dgm:pt>
    <dgm:pt modelId="{B87A48C0-1BF4-4784-B629-888A33D98DF6}" type="pres">
      <dgm:prSet presAssocID="{DCBBA7E3-4380-4032-B0BA-3F31BE533DB4}" presName="compositeNode" presStyleCnt="0">
        <dgm:presLayoutVars>
          <dgm:bulletEnabled val="1"/>
        </dgm:presLayoutVars>
      </dgm:prSet>
      <dgm:spPr/>
    </dgm:pt>
    <dgm:pt modelId="{C03A5D45-988C-4C56-B99E-B713E7D9F387}" type="pres">
      <dgm:prSet presAssocID="{DCBBA7E3-4380-4032-B0BA-3F31BE533DB4}" presName="bgRect" presStyleLbl="bgAccFollowNode1" presStyleIdx="2" presStyleCnt="3"/>
      <dgm:spPr/>
    </dgm:pt>
    <dgm:pt modelId="{746B985F-F5E2-4CB0-A4FF-37A466F9AC67}" type="pres">
      <dgm:prSet presAssocID="{80664391-3D4D-482E-BB75-BA2BBE2242F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B101FEB-1B46-4AA3-8D39-E1979784C4A9}" type="pres">
      <dgm:prSet presAssocID="{DCBBA7E3-4380-4032-B0BA-3F31BE533DB4}" presName="bottomLine" presStyleLbl="alignNode1" presStyleIdx="5" presStyleCnt="6">
        <dgm:presLayoutVars/>
      </dgm:prSet>
      <dgm:spPr/>
    </dgm:pt>
    <dgm:pt modelId="{121AA19D-DE97-4225-94E7-A70AEF4DBDF1}" type="pres">
      <dgm:prSet presAssocID="{DCBBA7E3-4380-4032-B0BA-3F31BE533DB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2F33B2D-DC24-4D23-8EC5-AE96B34C785E}" srcId="{45900017-7AD5-4C3C-90B1-41D772CDDF24}" destId="{D5A990E2-6AC1-4419-B0BB-6DD3E8B86E8D}" srcOrd="0" destOrd="0" parTransId="{680340F0-CC75-4171-8587-7DB26BC9C534}" sibTransId="{5B4CFC93-8EC9-4006-B750-3DF170DD2212}"/>
    <dgm:cxn modelId="{4F70652F-A3E3-441C-A2B4-B42FA7D54831}" type="presOf" srcId="{DCBBA7E3-4380-4032-B0BA-3F31BE533DB4}" destId="{C03A5D45-988C-4C56-B99E-B713E7D9F387}" srcOrd="0" destOrd="0" presId="urn:microsoft.com/office/officeart/2016/7/layout/BasicLinearProcessNumbered"/>
    <dgm:cxn modelId="{825A7734-83B9-4446-B611-168E38C25F33}" type="presOf" srcId="{C5824D27-93F1-462D-84F6-D42D28FA78C3}" destId="{121AA19D-DE97-4225-94E7-A70AEF4DBDF1}" srcOrd="0" destOrd="3" presId="urn:microsoft.com/office/officeart/2016/7/layout/BasicLinearProcessNumbered"/>
    <dgm:cxn modelId="{393FA637-85D2-4EBF-B5D7-C5D44464E5BB}" srcId="{DCBBA7E3-4380-4032-B0BA-3F31BE533DB4}" destId="{C5824D27-93F1-462D-84F6-D42D28FA78C3}" srcOrd="2" destOrd="0" parTransId="{C033B6D3-E4A7-431E-9FBC-8B3EAF12F163}" sibTransId="{90772E59-C028-494F-AE2D-8F6C9B8F04AA}"/>
    <dgm:cxn modelId="{468EAF3D-1561-4D83-B6D9-0F8A8F7FB756}" type="presOf" srcId="{DCBBA7E3-4380-4032-B0BA-3F31BE533DB4}" destId="{121AA19D-DE97-4225-94E7-A70AEF4DBDF1}" srcOrd="1" destOrd="0" presId="urn:microsoft.com/office/officeart/2016/7/layout/BasicLinearProcessNumbered"/>
    <dgm:cxn modelId="{02A47A44-EAB7-439A-A07B-C840192C0481}" srcId="{1950DFAB-1A6B-4C6E-BA0E-01089CCF67C1}" destId="{DCBBA7E3-4380-4032-B0BA-3F31BE533DB4}" srcOrd="2" destOrd="0" parTransId="{3130D6C4-1547-4D36-B4D0-DF4DB6B985D5}" sibTransId="{80664391-3D4D-482E-BB75-BA2BBE2242FB}"/>
    <dgm:cxn modelId="{DC374E47-7C0C-4682-9D69-7B063456F7F0}" type="presOf" srcId="{D5A990E2-6AC1-4419-B0BB-6DD3E8B86E8D}" destId="{3F64F5E8-6570-4257-994C-CDF9504C7744}" srcOrd="0" destOrd="1" presId="urn:microsoft.com/office/officeart/2016/7/layout/BasicLinearProcessNumbered"/>
    <dgm:cxn modelId="{4987484B-0006-4661-81FB-F2B4F7689719}" srcId="{45900017-7AD5-4C3C-90B1-41D772CDDF24}" destId="{069A9763-0FF8-4CC1-BA8E-548978414BB3}" srcOrd="2" destOrd="0" parTransId="{213305F3-5FAA-4787-95B9-6F51B1596B91}" sibTransId="{F151FE0A-CCD2-4DE9-AE40-6727206642EF}"/>
    <dgm:cxn modelId="{78C61354-0169-4003-916E-F5D1274EF24D}" srcId="{DCBBA7E3-4380-4032-B0BA-3F31BE533DB4}" destId="{C31FBFC7-7A21-4AD0-8A3F-FFDCC3541DB5}" srcOrd="1" destOrd="0" parTransId="{960EC7CD-BD4A-4A93-A5FC-492D7E8B20AB}" sibTransId="{0EC3479B-0F00-493F-8357-C22BDBAB66DC}"/>
    <dgm:cxn modelId="{D03CDF5C-1A0D-455F-A25B-3E2912A2073E}" type="presOf" srcId="{19521BEB-7541-44D5-9412-9E1986B5F908}" destId="{970AC8D4-C4CC-4B1A-8B8B-11C1BDAF22B4}" srcOrd="0" destOrd="0" presId="urn:microsoft.com/office/officeart/2016/7/layout/BasicLinearProcessNumbered"/>
    <dgm:cxn modelId="{BEFDE75E-C7A9-41B6-9654-953E28AC32D8}" srcId="{1950DFAB-1A6B-4C6E-BA0E-01089CCF67C1}" destId="{7D3E20B3-550E-4290-9140-AC29441107A0}" srcOrd="0" destOrd="0" parTransId="{CEF79DFA-C13D-4DCD-B884-51027DA14DA1}" sibTransId="{19521BEB-7541-44D5-9412-9E1986B5F908}"/>
    <dgm:cxn modelId="{1D5F9768-6D74-43A6-9ABD-DC447E129425}" type="presOf" srcId="{A69DE97E-9476-47F4-A9D8-E760DDA07DA0}" destId="{42CA99DD-6B80-40F9-B081-A9603B7ADD11}" srcOrd="0" destOrd="0" presId="urn:microsoft.com/office/officeart/2016/7/layout/BasicLinearProcessNumbered"/>
    <dgm:cxn modelId="{C7531C82-71F8-4758-B88D-52CA5AD20AEA}" type="presOf" srcId="{7D3E20B3-550E-4290-9140-AC29441107A0}" destId="{BA285BB7-DA5B-430E-8439-086324D8B2CF}" srcOrd="0" destOrd="0" presId="urn:microsoft.com/office/officeart/2016/7/layout/BasicLinearProcessNumbered"/>
    <dgm:cxn modelId="{B2441B96-E2A8-4502-B1F9-DD157F5D2C64}" type="presOf" srcId="{CDF58063-4030-487B-ACD4-5CB6FBFCF845}" destId="{3F64F5E8-6570-4257-994C-CDF9504C7744}" srcOrd="0" destOrd="2" presId="urn:microsoft.com/office/officeart/2016/7/layout/BasicLinearProcessNumbered"/>
    <dgm:cxn modelId="{A233E0B4-5400-4A21-8B49-F3E1C4585604}" type="presOf" srcId="{C31FBFC7-7A21-4AD0-8A3F-FFDCC3541DB5}" destId="{121AA19D-DE97-4225-94E7-A70AEF4DBDF1}" srcOrd="0" destOrd="2" presId="urn:microsoft.com/office/officeart/2016/7/layout/BasicLinearProcessNumbered"/>
    <dgm:cxn modelId="{69E5F4B5-E914-4F5D-9F39-9C30FD613220}" srcId="{45900017-7AD5-4C3C-90B1-41D772CDDF24}" destId="{CDF58063-4030-487B-ACD4-5CB6FBFCF845}" srcOrd="1" destOrd="0" parTransId="{12A5764C-2BE5-4998-BD4A-338508AA2F4D}" sibTransId="{FC1F1F5E-23A6-4450-A463-3883097BA52E}"/>
    <dgm:cxn modelId="{E9F789C4-8B81-45B9-AABD-AF1B99B8DB7C}" type="presOf" srcId="{069A9763-0FF8-4CC1-BA8E-548978414BB3}" destId="{3F64F5E8-6570-4257-994C-CDF9504C7744}" srcOrd="0" destOrd="3" presId="urn:microsoft.com/office/officeart/2016/7/layout/BasicLinearProcessNumbered"/>
    <dgm:cxn modelId="{20235EC8-FC3B-49B3-8B42-73B7BEC4B786}" type="presOf" srcId="{1950DFAB-1A6B-4C6E-BA0E-01089CCF67C1}" destId="{BB2A446C-84A6-4727-B4BE-79A24133A531}" srcOrd="0" destOrd="0" presId="urn:microsoft.com/office/officeart/2016/7/layout/BasicLinearProcessNumbered"/>
    <dgm:cxn modelId="{52F09BCE-4722-446B-AADF-83F538E5BFB6}" srcId="{1950DFAB-1A6B-4C6E-BA0E-01089CCF67C1}" destId="{45900017-7AD5-4C3C-90B1-41D772CDDF24}" srcOrd="1" destOrd="0" parTransId="{B2727B02-D5D6-4717-9CBE-F249917BA8EB}" sibTransId="{A69DE97E-9476-47F4-A9D8-E760DDA07DA0}"/>
    <dgm:cxn modelId="{38E670CF-7A1B-47A4-A16A-96A31EC32B30}" srcId="{DCBBA7E3-4380-4032-B0BA-3F31BE533DB4}" destId="{D0B28B7F-F2DC-446A-835C-46B377ED16D7}" srcOrd="0" destOrd="0" parTransId="{CB8E01E6-206C-45AC-B502-BAF5E81239D6}" sibTransId="{E7E808AF-E473-47FB-AD10-A72A0F19B8E1}"/>
    <dgm:cxn modelId="{D6B61FD3-9F80-48E4-B484-0C209126F8D3}" type="presOf" srcId="{45900017-7AD5-4C3C-90B1-41D772CDDF24}" destId="{DCB074FA-DFC4-4129-B4E9-7776C79ED2D9}" srcOrd="0" destOrd="0" presId="urn:microsoft.com/office/officeart/2016/7/layout/BasicLinearProcessNumbered"/>
    <dgm:cxn modelId="{F78FCBD5-0B59-4631-A062-77B1909A652B}" type="presOf" srcId="{7D3E20B3-550E-4290-9140-AC29441107A0}" destId="{E8B1AE97-CD95-4AE9-B3E7-275442B293C7}" srcOrd="1" destOrd="0" presId="urn:microsoft.com/office/officeart/2016/7/layout/BasicLinearProcessNumbered"/>
    <dgm:cxn modelId="{41885BEB-D94F-4F6F-8A30-8C0FF1DE3D6C}" type="presOf" srcId="{80664391-3D4D-482E-BB75-BA2BBE2242FB}" destId="{746B985F-F5E2-4CB0-A4FF-37A466F9AC67}" srcOrd="0" destOrd="0" presId="urn:microsoft.com/office/officeart/2016/7/layout/BasicLinearProcessNumbered"/>
    <dgm:cxn modelId="{88D34EF1-5547-49D1-AB51-642D87B8FF5D}" type="presOf" srcId="{45900017-7AD5-4C3C-90B1-41D772CDDF24}" destId="{3F64F5E8-6570-4257-994C-CDF9504C7744}" srcOrd="1" destOrd="0" presId="urn:microsoft.com/office/officeart/2016/7/layout/BasicLinearProcessNumbered"/>
    <dgm:cxn modelId="{A5E222F4-0CB4-4F95-85EB-64468BB53219}" type="presOf" srcId="{D0B28B7F-F2DC-446A-835C-46B377ED16D7}" destId="{121AA19D-DE97-4225-94E7-A70AEF4DBDF1}" srcOrd="0" destOrd="1" presId="urn:microsoft.com/office/officeart/2016/7/layout/BasicLinearProcessNumbered"/>
    <dgm:cxn modelId="{2D5B943B-F763-44B1-9190-FE8D4D4AE0B0}" type="presParOf" srcId="{BB2A446C-84A6-4727-B4BE-79A24133A531}" destId="{AA2282EF-7FC6-4A15-86AD-AFDE1C160E50}" srcOrd="0" destOrd="0" presId="urn:microsoft.com/office/officeart/2016/7/layout/BasicLinearProcessNumbered"/>
    <dgm:cxn modelId="{08A0FF55-7D94-4118-80F4-4BD2CE334BCC}" type="presParOf" srcId="{AA2282EF-7FC6-4A15-86AD-AFDE1C160E50}" destId="{BA285BB7-DA5B-430E-8439-086324D8B2CF}" srcOrd="0" destOrd="0" presId="urn:microsoft.com/office/officeart/2016/7/layout/BasicLinearProcessNumbered"/>
    <dgm:cxn modelId="{39A282E1-AEA3-4B5C-B7D8-91BFCE5AD194}" type="presParOf" srcId="{AA2282EF-7FC6-4A15-86AD-AFDE1C160E50}" destId="{970AC8D4-C4CC-4B1A-8B8B-11C1BDAF22B4}" srcOrd="1" destOrd="0" presId="urn:microsoft.com/office/officeart/2016/7/layout/BasicLinearProcessNumbered"/>
    <dgm:cxn modelId="{437AA466-0315-48AF-A7A6-A3A72542464C}" type="presParOf" srcId="{AA2282EF-7FC6-4A15-86AD-AFDE1C160E50}" destId="{3D1107BE-8AFA-485F-868D-4AF848874E5B}" srcOrd="2" destOrd="0" presId="urn:microsoft.com/office/officeart/2016/7/layout/BasicLinearProcessNumbered"/>
    <dgm:cxn modelId="{B93E2D33-464E-4B8C-97AF-9868895F2CF2}" type="presParOf" srcId="{AA2282EF-7FC6-4A15-86AD-AFDE1C160E50}" destId="{E8B1AE97-CD95-4AE9-B3E7-275442B293C7}" srcOrd="3" destOrd="0" presId="urn:microsoft.com/office/officeart/2016/7/layout/BasicLinearProcessNumbered"/>
    <dgm:cxn modelId="{5E2C000E-9078-4692-B9ED-7373DC7DC980}" type="presParOf" srcId="{BB2A446C-84A6-4727-B4BE-79A24133A531}" destId="{99AE213B-E346-4B68-A060-A29DBD538605}" srcOrd="1" destOrd="0" presId="urn:microsoft.com/office/officeart/2016/7/layout/BasicLinearProcessNumbered"/>
    <dgm:cxn modelId="{6F1613A0-EE04-48C3-9535-CB913EC643C4}" type="presParOf" srcId="{BB2A446C-84A6-4727-B4BE-79A24133A531}" destId="{7FD8E9E2-FBE7-48D6-BF24-3C818127AA79}" srcOrd="2" destOrd="0" presId="urn:microsoft.com/office/officeart/2016/7/layout/BasicLinearProcessNumbered"/>
    <dgm:cxn modelId="{A8AB6169-32C2-4BA0-AAE2-9BFABCED3960}" type="presParOf" srcId="{7FD8E9E2-FBE7-48D6-BF24-3C818127AA79}" destId="{DCB074FA-DFC4-4129-B4E9-7776C79ED2D9}" srcOrd="0" destOrd="0" presId="urn:microsoft.com/office/officeart/2016/7/layout/BasicLinearProcessNumbered"/>
    <dgm:cxn modelId="{AE62C626-6E22-4B95-B29D-A2937FD36799}" type="presParOf" srcId="{7FD8E9E2-FBE7-48D6-BF24-3C818127AA79}" destId="{42CA99DD-6B80-40F9-B081-A9603B7ADD11}" srcOrd="1" destOrd="0" presId="urn:microsoft.com/office/officeart/2016/7/layout/BasicLinearProcessNumbered"/>
    <dgm:cxn modelId="{45F2573B-5702-4A8D-927A-708B6CA6E04A}" type="presParOf" srcId="{7FD8E9E2-FBE7-48D6-BF24-3C818127AA79}" destId="{15CFB93E-CD2A-46BC-A351-E181ACBA6123}" srcOrd="2" destOrd="0" presId="urn:microsoft.com/office/officeart/2016/7/layout/BasicLinearProcessNumbered"/>
    <dgm:cxn modelId="{DCE806DA-F65F-4FBA-A92D-85FD58BDF3E2}" type="presParOf" srcId="{7FD8E9E2-FBE7-48D6-BF24-3C818127AA79}" destId="{3F64F5E8-6570-4257-994C-CDF9504C7744}" srcOrd="3" destOrd="0" presId="urn:microsoft.com/office/officeart/2016/7/layout/BasicLinearProcessNumbered"/>
    <dgm:cxn modelId="{73DAE9C5-591E-4907-B6A7-DF644BD1B1F6}" type="presParOf" srcId="{BB2A446C-84A6-4727-B4BE-79A24133A531}" destId="{457F0A1F-2F1D-488A-8816-BBFEBB8BC881}" srcOrd="3" destOrd="0" presId="urn:microsoft.com/office/officeart/2016/7/layout/BasicLinearProcessNumbered"/>
    <dgm:cxn modelId="{F819B2C2-EACA-468C-8FD7-99FC4C676E4E}" type="presParOf" srcId="{BB2A446C-84A6-4727-B4BE-79A24133A531}" destId="{B87A48C0-1BF4-4784-B629-888A33D98DF6}" srcOrd="4" destOrd="0" presId="urn:microsoft.com/office/officeart/2016/7/layout/BasicLinearProcessNumbered"/>
    <dgm:cxn modelId="{A6D3A895-73D6-4B64-AC4A-76EEE9D41068}" type="presParOf" srcId="{B87A48C0-1BF4-4784-B629-888A33D98DF6}" destId="{C03A5D45-988C-4C56-B99E-B713E7D9F387}" srcOrd="0" destOrd="0" presId="urn:microsoft.com/office/officeart/2016/7/layout/BasicLinearProcessNumbered"/>
    <dgm:cxn modelId="{9A26AD8E-B782-43D3-B112-0C7AF094C355}" type="presParOf" srcId="{B87A48C0-1BF4-4784-B629-888A33D98DF6}" destId="{746B985F-F5E2-4CB0-A4FF-37A466F9AC67}" srcOrd="1" destOrd="0" presId="urn:microsoft.com/office/officeart/2016/7/layout/BasicLinearProcessNumbered"/>
    <dgm:cxn modelId="{D150EEC8-E203-469D-8719-F6EDD667EA39}" type="presParOf" srcId="{B87A48C0-1BF4-4784-B629-888A33D98DF6}" destId="{4B101FEB-1B46-4AA3-8D39-E1979784C4A9}" srcOrd="2" destOrd="0" presId="urn:microsoft.com/office/officeart/2016/7/layout/BasicLinearProcessNumbered"/>
    <dgm:cxn modelId="{1E935F53-3734-44A8-8625-7858AF548E71}" type="presParOf" srcId="{B87A48C0-1BF4-4784-B629-888A33D98DF6}" destId="{121AA19D-DE97-4225-94E7-A70AEF4DBDF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C6BB81-9D92-4108-B76A-B03775227F9C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9B6B1AA7-7474-414D-B78B-47A55DB5CEFE}">
      <dgm:prSet phldrT="[Text]"/>
      <dgm:spPr/>
      <dgm:t>
        <a:bodyPr/>
        <a:lstStyle/>
        <a:p>
          <a:r>
            <a:rPr lang="en-US" dirty="0"/>
            <a:t>Basic Components</a:t>
          </a:r>
          <a:endParaRPr lang="en-IN" dirty="0"/>
        </a:p>
      </dgm:t>
    </dgm:pt>
    <dgm:pt modelId="{65914D6B-AA41-4904-B63F-BF8F8BDF59B0}" type="parTrans" cxnId="{19DE3152-1717-453F-963F-752A09ADE329}">
      <dgm:prSet/>
      <dgm:spPr/>
      <dgm:t>
        <a:bodyPr/>
        <a:lstStyle/>
        <a:p>
          <a:endParaRPr lang="en-IN"/>
        </a:p>
      </dgm:t>
    </dgm:pt>
    <dgm:pt modelId="{61706B69-58F1-43AA-B870-1EA236DDFDDF}" type="sibTrans" cxnId="{19DE3152-1717-453F-963F-752A09ADE329}">
      <dgm:prSet/>
      <dgm:spPr/>
      <dgm:t>
        <a:bodyPr/>
        <a:lstStyle/>
        <a:p>
          <a:endParaRPr lang="en-IN"/>
        </a:p>
      </dgm:t>
    </dgm:pt>
    <dgm:pt modelId="{010530AD-8E15-4182-950E-31F2C734FF08}">
      <dgm:prSet phldrT="[Text]"/>
      <dgm:spPr/>
      <dgm:t>
        <a:bodyPr/>
        <a:lstStyle/>
        <a:p>
          <a:r>
            <a:rPr lang="en-US" dirty="0"/>
            <a:t>List View</a:t>
          </a:r>
          <a:endParaRPr lang="en-IN" dirty="0"/>
        </a:p>
      </dgm:t>
    </dgm:pt>
    <dgm:pt modelId="{D5C3CCB2-15BC-4320-BA3F-E13797D827A6}" type="parTrans" cxnId="{28AF25A8-2544-4C17-B160-090085A2DF14}">
      <dgm:prSet/>
      <dgm:spPr/>
      <dgm:t>
        <a:bodyPr/>
        <a:lstStyle/>
        <a:p>
          <a:endParaRPr lang="en-IN"/>
        </a:p>
      </dgm:t>
    </dgm:pt>
    <dgm:pt modelId="{3219CDB7-2269-4181-BAB0-924F2EB3D2F2}" type="sibTrans" cxnId="{28AF25A8-2544-4C17-B160-090085A2DF14}">
      <dgm:prSet/>
      <dgm:spPr/>
      <dgm:t>
        <a:bodyPr/>
        <a:lstStyle/>
        <a:p>
          <a:endParaRPr lang="en-IN"/>
        </a:p>
      </dgm:t>
    </dgm:pt>
    <dgm:pt modelId="{FA81BB5B-A190-4508-9BE6-9044EC24C8DD}">
      <dgm:prSet phldrT="[Text]"/>
      <dgm:spPr/>
      <dgm:t>
        <a:bodyPr/>
        <a:lstStyle/>
        <a:p>
          <a:r>
            <a:rPr lang="en-US" dirty="0"/>
            <a:t>View, Text, </a:t>
          </a:r>
          <a:r>
            <a:rPr lang="en-US" dirty="0" err="1"/>
            <a:t>TextInput</a:t>
          </a:r>
          <a:r>
            <a:rPr lang="en-US" dirty="0"/>
            <a:t>, </a:t>
          </a:r>
          <a:r>
            <a:rPr lang="en-US" dirty="0" err="1"/>
            <a:t>ScrollView</a:t>
          </a:r>
          <a:r>
            <a:rPr lang="en-US" dirty="0"/>
            <a:t>, Image, Pressable,  </a:t>
          </a:r>
          <a:r>
            <a:rPr lang="en-US" dirty="0" err="1"/>
            <a:t>etc</a:t>
          </a:r>
          <a:endParaRPr lang="en-IN" dirty="0"/>
        </a:p>
      </dgm:t>
    </dgm:pt>
    <dgm:pt modelId="{994F6763-5366-4175-AC70-AEEFEAB11807}" type="parTrans" cxnId="{9B79696D-3395-4CA8-BB7D-477C7E3D95B4}">
      <dgm:prSet/>
      <dgm:spPr/>
      <dgm:t>
        <a:bodyPr/>
        <a:lstStyle/>
        <a:p>
          <a:endParaRPr lang="en-IN"/>
        </a:p>
      </dgm:t>
    </dgm:pt>
    <dgm:pt modelId="{A235848A-A307-4573-AC5C-D7C62AC99DA9}" type="sibTrans" cxnId="{9B79696D-3395-4CA8-BB7D-477C7E3D95B4}">
      <dgm:prSet/>
      <dgm:spPr/>
      <dgm:t>
        <a:bodyPr/>
        <a:lstStyle/>
        <a:p>
          <a:endParaRPr lang="en-IN"/>
        </a:p>
      </dgm:t>
    </dgm:pt>
    <dgm:pt modelId="{86C34FBA-9365-4DD7-9FB9-D97FAEDF3282}">
      <dgm:prSet phldrT="[Text]"/>
      <dgm:spPr/>
      <dgm:t>
        <a:bodyPr/>
        <a:lstStyle/>
        <a:p>
          <a:r>
            <a:rPr lang="en-US" dirty="0" err="1"/>
            <a:t>FlatList</a:t>
          </a:r>
          <a:r>
            <a:rPr lang="en-US" dirty="0"/>
            <a:t>, </a:t>
          </a:r>
          <a:r>
            <a:rPr lang="en-US" dirty="0" err="1"/>
            <a:t>SectionList</a:t>
          </a:r>
          <a:endParaRPr lang="en-IN" dirty="0"/>
        </a:p>
      </dgm:t>
    </dgm:pt>
    <dgm:pt modelId="{07AD2CB9-CAE3-4D4A-8582-91D7F1FBB7A8}" type="parTrans" cxnId="{D71F051B-116D-4C6B-8329-36A5AADB048F}">
      <dgm:prSet/>
      <dgm:spPr/>
      <dgm:t>
        <a:bodyPr/>
        <a:lstStyle/>
        <a:p>
          <a:endParaRPr lang="en-IN"/>
        </a:p>
      </dgm:t>
    </dgm:pt>
    <dgm:pt modelId="{1617CC45-5316-4EF8-AF3C-D489694F2BD5}" type="sibTrans" cxnId="{D71F051B-116D-4C6B-8329-36A5AADB048F}">
      <dgm:prSet/>
      <dgm:spPr/>
      <dgm:t>
        <a:bodyPr/>
        <a:lstStyle/>
        <a:p>
          <a:endParaRPr lang="en-IN"/>
        </a:p>
      </dgm:t>
    </dgm:pt>
    <dgm:pt modelId="{B699F576-C3F7-4E81-A627-A229D7D661FB}">
      <dgm:prSet phldrT="[Text]"/>
      <dgm:spPr/>
      <dgm:t>
        <a:bodyPr/>
        <a:lstStyle/>
        <a:p>
          <a:r>
            <a:rPr lang="en-US" dirty="0"/>
            <a:t>Android</a:t>
          </a:r>
          <a:endParaRPr lang="en-IN" dirty="0"/>
        </a:p>
      </dgm:t>
    </dgm:pt>
    <dgm:pt modelId="{372E2A8B-98A3-41E7-8C9B-B88EEABE6E7D}" type="parTrans" cxnId="{7994F2AE-7A43-4262-84F1-B600FBE2C659}">
      <dgm:prSet/>
      <dgm:spPr/>
      <dgm:t>
        <a:bodyPr/>
        <a:lstStyle/>
        <a:p>
          <a:endParaRPr lang="en-IN"/>
        </a:p>
      </dgm:t>
    </dgm:pt>
    <dgm:pt modelId="{AC2B0507-EB0B-4771-9401-8C2169123C26}" type="sibTrans" cxnId="{7994F2AE-7A43-4262-84F1-B600FBE2C659}">
      <dgm:prSet/>
      <dgm:spPr/>
      <dgm:t>
        <a:bodyPr/>
        <a:lstStyle/>
        <a:p>
          <a:endParaRPr lang="en-IN"/>
        </a:p>
      </dgm:t>
    </dgm:pt>
    <dgm:pt modelId="{0EAFF183-C2DE-4195-B5D3-BB4901BCF15F}">
      <dgm:prSet phldrT="[Text]"/>
      <dgm:spPr/>
      <dgm:t>
        <a:bodyPr/>
        <a:lstStyle/>
        <a:p>
          <a:r>
            <a:rPr lang="en-US" dirty="0" err="1"/>
            <a:t>BackHandler</a:t>
          </a:r>
          <a:r>
            <a:rPr lang="en-US" dirty="0"/>
            <a:t>, </a:t>
          </a:r>
          <a:r>
            <a:rPr lang="en-US" dirty="0" err="1"/>
            <a:t>ToastAndroid</a:t>
          </a:r>
          <a:r>
            <a:rPr lang="en-US" dirty="0"/>
            <a:t> etc.</a:t>
          </a:r>
          <a:endParaRPr lang="en-IN" dirty="0"/>
        </a:p>
      </dgm:t>
    </dgm:pt>
    <dgm:pt modelId="{9B98ADD7-DE1F-4C57-B86E-F5D6D6ACD180}" type="parTrans" cxnId="{7FF35B6F-4C00-4B71-9EE8-3BFB3509458F}">
      <dgm:prSet/>
      <dgm:spPr/>
      <dgm:t>
        <a:bodyPr/>
        <a:lstStyle/>
        <a:p>
          <a:endParaRPr lang="en-IN"/>
        </a:p>
      </dgm:t>
    </dgm:pt>
    <dgm:pt modelId="{3DE7F9C1-5510-4315-B4AC-414A01A27B93}" type="sibTrans" cxnId="{7FF35B6F-4C00-4B71-9EE8-3BFB3509458F}">
      <dgm:prSet/>
      <dgm:spPr/>
      <dgm:t>
        <a:bodyPr/>
        <a:lstStyle/>
        <a:p>
          <a:endParaRPr lang="en-IN"/>
        </a:p>
      </dgm:t>
    </dgm:pt>
    <dgm:pt modelId="{6767A1B2-557B-4E81-AC4B-0E496F3A0308}">
      <dgm:prSet phldrT="[Text]"/>
      <dgm:spPr/>
      <dgm:t>
        <a:bodyPr/>
        <a:lstStyle/>
        <a:p>
          <a:r>
            <a:rPr lang="en-IN"/>
            <a:t>iOS </a:t>
          </a:r>
          <a:endParaRPr lang="en-IN" dirty="0"/>
        </a:p>
      </dgm:t>
    </dgm:pt>
    <dgm:pt modelId="{54A14527-3BEF-4349-B69C-F0BFCBF6F238}" type="parTrans" cxnId="{522FF86C-A568-41E1-A6B4-98DADCC2793F}">
      <dgm:prSet/>
      <dgm:spPr/>
      <dgm:t>
        <a:bodyPr/>
        <a:lstStyle/>
        <a:p>
          <a:endParaRPr lang="en-US"/>
        </a:p>
      </dgm:t>
    </dgm:pt>
    <dgm:pt modelId="{3E0F605D-B047-4BE9-8B58-653BC9D57188}" type="sibTrans" cxnId="{522FF86C-A568-41E1-A6B4-98DADCC2793F}">
      <dgm:prSet/>
      <dgm:spPr/>
      <dgm:t>
        <a:bodyPr/>
        <a:lstStyle/>
        <a:p>
          <a:endParaRPr lang="en-US"/>
        </a:p>
      </dgm:t>
    </dgm:pt>
    <dgm:pt modelId="{80BE88B5-C40A-440B-A2AF-0E79AA4E0009}">
      <dgm:prSet phldrT="[Text]"/>
      <dgm:spPr/>
      <dgm:t>
        <a:bodyPr/>
        <a:lstStyle/>
        <a:p>
          <a:r>
            <a:rPr lang="en-IN"/>
            <a:t>ActionSheetIOS</a:t>
          </a:r>
          <a:endParaRPr lang="en-IN" dirty="0"/>
        </a:p>
      </dgm:t>
    </dgm:pt>
    <dgm:pt modelId="{39203DD5-3CE6-4F27-8BDF-2FEBEB41A904}" type="parTrans" cxnId="{985A3164-6402-436B-B2CF-909B7E746733}">
      <dgm:prSet/>
      <dgm:spPr/>
      <dgm:t>
        <a:bodyPr/>
        <a:lstStyle/>
        <a:p>
          <a:endParaRPr lang="en-US"/>
        </a:p>
      </dgm:t>
    </dgm:pt>
    <dgm:pt modelId="{A95C2245-2C3C-47FD-9D0E-60A93D5F5AC1}" type="sibTrans" cxnId="{985A3164-6402-436B-B2CF-909B7E746733}">
      <dgm:prSet/>
      <dgm:spPr/>
      <dgm:t>
        <a:bodyPr/>
        <a:lstStyle/>
        <a:p>
          <a:endParaRPr lang="en-US"/>
        </a:p>
      </dgm:t>
    </dgm:pt>
    <dgm:pt modelId="{02294CC8-7C1E-49AA-813B-C0FB492AECFF}">
      <dgm:prSet phldrT="[Text]"/>
      <dgm:spPr/>
      <dgm:t>
        <a:bodyPr/>
        <a:lstStyle/>
        <a:p>
          <a:r>
            <a:rPr lang="en-IN"/>
            <a:t>Others</a:t>
          </a:r>
          <a:endParaRPr lang="en-IN" dirty="0"/>
        </a:p>
      </dgm:t>
    </dgm:pt>
    <dgm:pt modelId="{F4EEE042-744B-476D-B28E-9930FA0B8978}" type="parTrans" cxnId="{CE44D1A6-8340-449B-B4BD-66BD6060E6E4}">
      <dgm:prSet/>
      <dgm:spPr/>
      <dgm:t>
        <a:bodyPr/>
        <a:lstStyle/>
        <a:p>
          <a:endParaRPr lang="en-US"/>
        </a:p>
      </dgm:t>
    </dgm:pt>
    <dgm:pt modelId="{F681C6ED-61D0-4FFA-B8C6-33D5F58170D6}" type="sibTrans" cxnId="{CE44D1A6-8340-449B-B4BD-66BD6060E6E4}">
      <dgm:prSet/>
      <dgm:spPr/>
      <dgm:t>
        <a:bodyPr/>
        <a:lstStyle/>
        <a:p>
          <a:endParaRPr lang="en-US"/>
        </a:p>
      </dgm:t>
    </dgm:pt>
    <dgm:pt modelId="{93BC8D01-38D2-462E-9843-EBED80C58DE8}">
      <dgm:prSet phldrT="[Text]"/>
      <dgm:spPr/>
      <dgm:t>
        <a:bodyPr/>
        <a:lstStyle/>
        <a:p>
          <a:r>
            <a:rPr lang="en-IN"/>
            <a:t>Alert, Dimensions etc.</a:t>
          </a:r>
          <a:endParaRPr lang="en-IN" dirty="0"/>
        </a:p>
      </dgm:t>
    </dgm:pt>
    <dgm:pt modelId="{468628D5-62B7-4CB0-A682-6CF514FD4086}" type="parTrans" cxnId="{FF26C247-EDBB-440D-A07D-3E3D8959A0E1}">
      <dgm:prSet/>
      <dgm:spPr/>
      <dgm:t>
        <a:bodyPr/>
        <a:lstStyle/>
        <a:p>
          <a:endParaRPr lang="en-US"/>
        </a:p>
      </dgm:t>
    </dgm:pt>
    <dgm:pt modelId="{A1974906-E5C0-45E8-A23F-9393B29566BA}" type="sibTrans" cxnId="{FF26C247-EDBB-440D-A07D-3E3D8959A0E1}">
      <dgm:prSet/>
      <dgm:spPr/>
      <dgm:t>
        <a:bodyPr/>
        <a:lstStyle/>
        <a:p>
          <a:endParaRPr lang="en-US"/>
        </a:p>
      </dgm:t>
    </dgm:pt>
    <dgm:pt modelId="{CFD0A39A-8926-495E-8C1D-5CD8B54EE0E2}">
      <dgm:prSet phldrT="[Text]"/>
      <dgm:spPr/>
      <dgm:t>
        <a:bodyPr/>
        <a:lstStyle/>
        <a:p>
          <a:r>
            <a:rPr lang="en-IN"/>
            <a:t>User Interface</a:t>
          </a:r>
          <a:endParaRPr lang="en-IN" dirty="0"/>
        </a:p>
      </dgm:t>
    </dgm:pt>
    <dgm:pt modelId="{75462A68-7372-4D1D-94D7-808DFE77A0BF}" type="parTrans" cxnId="{1F2011A0-DF26-4050-9E27-B5A514620F06}">
      <dgm:prSet/>
      <dgm:spPr/>
      <dgm:t>
        <a:bodyPr/>
        <a:lstStyle/>
        <a:p>
          <a:endParaRPr lang="en-US"/>
        </a:p>
      </dgm:t>
    </dgm:pt>
    <dgm:pt modelId="{0FF36472-5C16-48B9-A1A2-A2CB496376BB}" type="sibTrans" cxnId="{1F2011A0-DF26-4050-9E27-B5A514620F06}">
      <dgm:prSet/>
      <dgm:spPr/>
      <dgm:t>
        <a:bodyPr/>
        <a:lstStyle/>
        <a:p>
          <a:endParaRPr lang="en-US"/>
        </a:p>
      </dgm:t>
    </dgm:pt>
    <dgm:pt modelId="{2793FEB3-4818-4B4F-857E-5726E5D5BFD9}">
      <dgm:prSet phldrT="[Text]"/>
      <dgm:spPr/>
      <dgm:t>
        <a:bodyPr/>
        <a:lstStyle/>
        <a:p>
          <a:r>
            <a:rPr lang="en-IN"/>
            <a:t>Button, Switch</a:t>
          </a:r>
          <a:endParaRPr lang="en-IN" dirty="0"/>
        </a:p>
      </dgm:t>
    </dgm:pt>
    <dgm:pt modelId="{F6962738-A8FC-468F-96B0-3CFE7D5A6C15}" type="parTrans" cxnId="{0DC28B20-A726-4E10-9003-E79983A8A4CC}">
      <dgm:prSet/>
      <dgm:spPr/>
      <dgm:t>
        <a:bodyPr/>
        <a:lstStyle/>
        <a:p>
          <a:endParaRPr lang="en-US"/>
        </a:p>
      </dgm:t>
    </dgm:pt>
    <dgm:pt modelId="{02D62301-0329-4259-9BFE-8102BB80B22F}" type="sibTrans" cxnId="{0DC28B20-A726-4E10-9003-E79983A8A4CC}">
      <dgm:prSet/>
      <dgm:spPr/>
      <dgm:t>
        <a:bodyPr/>
        <a:lstStyle/>
        <a:p>
          <a:endParaRPr lang="en-US"/>
        </a:p>
      </dgm:t>
    </dgm:pt>
    <dgm:pt modelId="{4581CA24-4C4C-4FEA-95DC-536613229E5E}" type="pres">
      <dgm:prSet presAssocID="{DFC6BB81-9D92-4108-B76A-B03775227F9C}" presName="linear" presStyleCnt="0">
        <dgm:presLayoutVars>
          <dgm:dir/>
          <dgm:animLvl val="lvl"/>
          <dgm:resizeHandles val="exact"/>
        </dgm:presLayoutVars>
      </dgm:prSet>
      <dgm:spPr/>
    </dgm:pt>
    <dgm:pt modelId="{06D69F45-4FAA-44D0-8C70-A81CB1294B19}" type="pres">
      <dgm:prSet presAssocID="{9B6B1AA7-7474-414D-B78B-47A55DB5CEFE}" presName="parentLin" presStyleCnt="0"/>
      <dgm:spPr/>
    </dgm:pt>
    <dgm:pt modelId="{2544788A-259B-44C2-BE74-ECBC8065A8B5}" type="pres">
      <dgm:prSet presAssocID="{9B6B1AA7-7474-414D-B78B-47A55DB5CEFE}" presName="parentLeftMargin" presStyleLbl="node1" presStyleIdx="0" presStyleCnt="6"/>
      <dgm:spPr/>
    </dgm:pt>
    <dgm:pt modelId="{21722091-AF27-4014-A84D-A2F8D2C480E3}" type="pres">
      <dgm:prSet presAssocID="{9B6B1AA7-7474-414D-B78B-47A55DB5CEF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7AA6186-7817-4442-92B9-38DB2D8704F4}" type="pres">
      <dgm:prSet presAssocID="{9B6B1AA7-7474-414D-B78B-47A55DB5CEFE}" presName="negativeSpace" presStyleCnt="0"/>
      <dgm:spPr/>
    </dgm:pt>
    <dgm:pt modelId="{A304369A-F566-449D-8582-AAFA844377A8}" type="pres">
      <dgm:prSet presAssocID="{9B6B1AA7-7474-414D-B78B-47A55DB5CEFE}" presName="childText" presStyleLbl="conFgAcc1" presStyleIdx="0" presStyleCnt="6">
        <dgm:presLayoutVars>
          <dgm:bulletEnabled val="1"/>
        </dgm:presLayoutVars>
      </dgm:prSet>
      <dgm:spPr/>
    </dgm:pt>
    <dgm:pt modelId="{6BECE46E-CAEB-4F1A-8C01-81C9EA4194BD}" type="pres">
      <dgm:prSet presAssocID="{61706B69-58F1-43AA-B870-1EA236DDFDDF}" presName="spaceBetweenRectangles" presStyleCnt="0"/>
      <dgm:spPr/>
    </dgm:pt>
    <dgm:pt modelId="{5E480443-4429-4828-8569-EFBB5F1C8A5D}" type="pres">
      <dgm:prSet presAssocID="{CFD0A39A-8926-495E-8C1D-5CD8B54EE0E2}" presName="parentLin" presStyleCnt="0"/>
      <dgm:spPr/>
    </dgm:pt>
    <dgm:pt modelId="{82AC2A96-5066-43EF-B146-A58BB1502024}" type="pres">
      <dgm:prSet presAssocID="{CFD0A39A-8926-495E-8C1D-5CD8B54EE0E2}" presName="parentLeftMargin" presStyleLbl="node1" presStyleIdx="0" presStyleCnt="6"/>
      <dgm:spPr/>
    </dgm:pt>
    <dgm:pt modelId="{6E06A27D-9244-4E39-942D-6C3F4695615C}" type="pres">
      <dgm:prSet presAssocID="{CFD0A39A-8926-495E-8C1D-5CD8B54EE0E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A428073-18C2-4C06-ADA8-1D37EEC422D0}" type="pres">
      <dgm:prSet presAssocID="{CFD0A39A-8926-495E-8C1D-5CD8B54EE0E2}" presName="negativeSpace" presStyleCnt="0"/>
      <dgm:spPr/>
    </dgm:pt>
    <dgm:pt modelId="{8AD08200-B96D-4E69-A4AC-9CC446D65FB0}" type="pres">
      <dgm:prSet presAssocID="{CFD0A39A-8926-495E-8C1D-5CD8B54EE0E2}" presName="childText" presStyleLbl="conFgAcc1" presStyleIdx="1" presStyleCnt="6">
        <dgm:presLayoutVars>
          <dgm:bulletEnabled val="1"/>
        </dgm:presLayoutVars>
      </dgm:prSet>
      <dgm:spPr/>
    </dgm:pt>
    <dgm:pt modelId="{1FE7A4C6-0EF0-41B3-AF91-46BB00D2AD17}" type="pres">
      <dgm:prSet presAssocID="{0FF36472-5C16-48B9-A1A2-A2CB496376BB}" presName="spaceBetweenRectangles" presStyleCnt="0"/>
      <dgm:spPr/>
    </dgm:pt>
    <dgm:pt modelId="{2947EEA9-9F77-4690-996E-27A4C88B1EF4}" type="pres">
      <dgm:prSet presAssocID="{010530AD-8E15-4182-950E-31F2C734FF08}" presName="parentLin" presStyleCnt="0"/>
      <dgm:spPr/>
    </dgm:pt>
    <dgm:pt modelId="{327F7CDD-4A97-4960-80B5-2072F75F3526}" type="pres">
      <dgm:prSet presAssocID="{010530AD-8E15-4182-950E-31F2C734FF08}" presName="parentLeftMargin" presStyleLbl="node1" presStyleIdx="1" presStyleCnt="6"/>
      <dgm:spPr/>
    </dgm:pt>
    <dgm:pt modelId="{3AAD0E90-17DD-4EEF-BC8E-3FAB45C6E821}" type="pres">
      <dgm:prSet presAssocID="{010530AD-8E15-4182-950E-31F2C734FF0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556F656-AF90-4C5B-8E8B-A9984E9CA296}" type="pres">
      <dgm:prSet presAssocID="{010530AD-8E15-4182-950E-31F2C734FF08}" presName="negativeSpace" presStyleCnt="0"/>
      <dgm:spPr/>
    </dgm:pt>
    <dgm:pt modelId="{B57BE060-A0A5-4DA1-9878-B893E26A3FA8}" type="pres">
      <dgm:prSet presAssocID="{010530AD-8E15-4182-950E-31F2C734FF08}" presName="childText" presStyleLbl="conFgAcc1" presStyleIdx="2" presStyleCnt="6">
        <dgm:presLayoutVars>
          <dgm:bulletEnabled val="1"/>
        </dgm:presLayoutVars>
      </dgm:prSet>
      <dgm:spPr/>
    </dgm:pt>
    <dgm:pt modelId="{EFA3DFF7-B385-414E-BF88-6524C39D67FD}" type="pres">
      <dgm:prSet presAssocID="{3219CDB7-2269-4181-BAB0-924F2EB3D2F2}" presName="spaceBetweenRectangles" presStyleCnt="0"/>
      <dgm:spPr/>
    </dgm:pt>
    <dgm:pt modelId="{EE8D237B-1513-45E8-92C0-A8ED4C9C5B39}" type="pres">
      <dgm:prSet presAssocID="{B699F576-C3F7-4E81-A627-A229D7D661FB}" presName="parentLin" presStyleCnt="0"/>
      <dgm:spPr/>
    </dgm:pt>
    <dgm:pt modelId="{A0C55D6F-1794-404F-8931-D9D7F46B680B}" type="pres">
      <dgm:prSet presAssocID="{B699F576-C3F7-4E81-A627-A229D7D661FB}" presName="parentLeftMargin" presStyleLbl="node1" presStyleIdx="2" presStyleCnt="6"/>
      <dgm:spPr/>
    </dgm:pt>
    <dgm:pt modelId="{66FCC6E1-0C6E-4F74-AFEA-E9B8F7E77CEB}" type="pres">
      <dgm:prSet presAssocID="{B699F576-C3F7-4E81-A627-A229D7D661F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B2D592C-97CA-494C-9103-B95191121F78}" type="pres">
      <dgm:prSet presAssocID="{B699F576-C3F7-4E81-A627-A229D7D661FB}" presName="negativeSpace" presStyleCnt="0"/>
      <dgm:spPr/>
    </dgm:pt>
    <dgm:pt modelId="{271F07D9-77C3-455D-B554-CDD13203CA92}" type="pres">
      <dgm:prSet presAssocID="{B699F576-C3F7-4E81-A627-A229D7D661FB}" presName="childText" presStyleLbl="conFgAcc1" presStyleIdx="3" presStyleCnt="6">
        <dgm:presLayoutVars>
          <dgm:bulletEnabled val="1"/>
        </dgm:presLayoutVars>
      </dgm:prSet>
      <dgm:spPr/>
    </dgm:pt>
    <dgm:pt modelId="{EAA42870-9EBF-4E27-B2F8-F7BBA05F71B4}" type="pres">
      <dgm:prSet presAssocID="{AC2B0507-EB0B-4771-9401-8C2169123C26}" presName="spaceBetweenRectangles" presStyleCnt="0"/>
      <dgm:spPr/>
    </dgm:pt>
    <dgm:pt modelId="{8DF4DB1F-6956-4F4B-8AA3-02A59E6B5301}" type="pres">
      <dgm:prSet presAssocID="{6767A1B2-557B-4E81-AC4B-0E496F3A0308}" presName="parentLin" presStyleCnt="0"/>
      <dgm:spPr/>
    </dgm:pt>
    <dgm:pt modelId="{817E115A-C421-46C9-858E-9330C684572E}" type="pres">
      <dgm:prSet presAssocID="{6767A1B2-557B-4E81-AC4B-0E496F3A0308}" presName="parentLeftMargin" presStyleLbl="node1" presStyleIdx="3" presStyleCnt="6"/>
      <dgm:spPr/>
    </dgm:pt>
    <dgm:pt modelId="{27F6BB84-1747-4C06-B5E3-12B223308601}" type="pres">
      <dgm:prSet presAssocID="{6767A1B2-557B-4E81-AC4B-0E496F3A030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C574022-34DE-44F7-B9F1-E9378EB0002B}" type="pres">
      <dgm:prSet presAssocID="{6767A1B2-557B-4E81-AC4B-0E496F3A0308}" presName="negativeSpace" presStyleCnt="0"/>
      <dgm:spPr/>
    </dgm:pt>
    <dgm:pt modelId="{944EBC01-5B88-409F-8709-E7743DABAAD5}" type="pres">
      <dgm:prSet presAssocID="{6767A1B2-557B-4E81-AC4B-0E496F3A0308}" presName="childText" presStyleLbl="conFgAcc1" presStyleIdx="4" presStyleCnt="6">
        <dgm:presLayoutVars>
          <dgm:bulletEnabled val="1"/>
        </dgm:presLayoutVars>
      </dgm:prSet>
      <dgm:spPr/>
    </dgm:pt>
    <dgm:pt modelId="{F514C9A8-174B-41D1-8FC0-4B703AA7B937}" type="pres">
      <dgm:prSet presAssocID="{3E0F605D-B047-4BE9-8B58-653BC9D57188}" presName="spaceBetweenRectangles" presStyleCnt="0"/>
      <dgm:spPr/>
    </dgm:pt>
    <dgm:pt modelId="{ECF00BB2-8672-4977-9B74-FB4AF0860001}" type="pres">
      <dgm:prSet presAssocID="{02294CC8-7C1E-49AA-813B-C0FB492AECFF}" presName="parentLin" presStyleCnt="0"/>
      <dgm:spPr/>
    </dgm:pt>
    <dgm:pt modelId="{FAF40222-1387-4ABE-AF58-67F66AA1665F}" type="pres">
      <dgm:prSet presAssocID="{02294CC8-7C1E-49AA-813B-C0FB492AECFF}" presName="parentLeftMargin" presStyleLbl="node1" presStyleIdx="4" presStyleCnt="6"/>
      <dgm:spPr/>
    </dgm:pt>
    <dgm:pt modelId="{6A5DE4D9-097B-4E36-A8AC-8931648A3D8F}" type="pres">
      <dgm:prSet presAssocID="{02294CC8-7C1E-49AA-813B-C0FB492AECF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6D48899-2731-4A52-B612-E8B05ADB9DEA}" type="pres">
      <dgm:prSet presAssocID="{02294CC8-7C1E-49AA-813B-C0FB492AECFF}" presName="negativeSpace" presStyleCnt="0"/>
      <dgm:spPr/>
    </dgm:pt>
    <dgm:pt modelId="{5174E79E-D0D1-4C5A-9ADC-702DE562D80E}" type="pres">
      <dgm:prSet presAssocID="{02294CC8-7C1E-49AA-813B-C0FB492AECF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71F051B-116D-4C6B-8329-36A5AADB048F}" srcId="{010530AD-8E15-4182-950E-31F2C734FF08}" destId="{86C34FBA-9365-4DD7-9FB9-D97FAEDF3282}" srcOrd="0" destOrd="0" parTransId="{07AD2CB9-CAE3-4D4A-8582-91D7F1FBB7A8}" sibTransId="{1617CC45-5316-4EF8-AF3C-D489694F2BD5}"/>
    <dgm:cxn modelId="{AE8F411B-70BC-49FC-962C-82B568A565BB}" type="presOf" srcId="{02294CC8-7C1E-49AA-813B-C0FB492AECFF}" destId="{6A5DE4D9-097B-4E36-A8AC-8931648A3D8F}" srcOrd="1" destOrd="0" presId="urn:microsoft.com/office/officeart/2005/8/layout/list1"/>
    <dgm:cxn modelId="{0DC28B20-A726-4E10-9003-E79983A8A4CC}" srcId="{CFD0A39A-8926-495E-8C1D-5CD8B54EE0E2}" destId="{2793FEB3-4818-4B4F-857E-5726E5D5BFD9}" srcOrd="0" destOrd="0" parTransId="{F6962738-A8FC-468F-96B0-3CFE7D5A6C15}" sibTransId="{02D62301-0329-4259-9BFE-8102BB80B22F}"/>
    <dgm:cxn modelId="{9811F920-60C7-45F9-ACFA-766F789C2A40}" type="presOf" srcId="{6767A1B2-557B-4E81-AC4B-0E496F3A0308}" destId="{27F6BB84-1747-4C06-B5E3-12B223308601}" srcOrd="1" destOrd="0" presId="urn:microsoft.com/office/officeart/2005/8/layout/list1"/>
    <dgm:cxn modelId="{34CECF30-17CF-4FB1-B5D8-960F45BBA54C}" type="presOf" srcId="{B699F576-C3F7-4E81-A627-A229D7D661FB}" destId="{A0C55D6F-1794-404F-8931-D9D7F46B680B}" srcOrd="0" destOrd="0" presId="urn:microsoft.com/office/officeart/2005/8/layout/list1"/>
    <dgm:cxn modelId="{8C91D033-DEEE-4581-B312-D50B4072763C}" type="presOf" srcId="{010530AD-8E15-4182-950E-31F2C734FF08}" destId="{327F7CDD-4A97-4960-80B5-2072F75F3526}" srcOrd="0" destOrd="0" presId="urn:microsoft.com/office/officeart/2005/8/layout/list1"/>
    <dgm:cxn modelId="{07683535-D242-4638-89B6-15014F8C079A}" type="presOf" srcId="{010530AD-8E15-4182-950E-31F2C734FF08}" destId="{3AAD0E90-17DD-4EEF-BC8E-3FAB45C6E821}" srcOrd="1" destOrd="0" presId="urn:microsoft.com/office/officeart/2005/8/layout/list1"/>
    <dgm:cxn modelId="{C78C2B37-257D-4D07-A51C-610F137F0120}" type="presOf" srcId="{DFC6BB81-9D92-4108-B76A-B03775227F9C}" destId="{4581CA24-4C4C-4FEA-95DC-536613229E5E}" srcOrd="0" destOrd="0" presId="urn:microsoft.com/office/officeart/2005/8/layout/list1"/>
    <dgm:cxn modelId="{4B94D93C-DAA1-43AD-A7D8-A847D46F7FF2}" type="presOf" srcId="{86C34FBA-9365-4DD7-9FB9-D97FAEDF3282}" destId="{B57BE060-A0A5-4DA1-9878-B893E26A3FA8}" srcOrd="0" destOrd="0" presId="urn:microsoft.com/office/officeart/2005/8/layout/list1"/>
    <dgm:cxn modelId="{989C7F43-EFC6-49E2-862F-38EFAAD43993}" type="presOf" srcId="{CFD0A39A-8926-495E-8C1D-5CD8B54EE0E2}" destId="{82AC2A96-5066-43EF-B146-A58BB1502024}" srcOrd="0" destOrd="0" presId="urn:microsoft.com/office/officeart/2005/8/layout/list1"/>
    <dgm:cxn modelId="{52719F47-DC98-445F-A931-3A102D2B314A}" type="presOf" srcId="{9B6B1AA7-7474-414D-B78B-47A55DB5CEFE}" destId="{21722091-AF27-4014-A84D-A2F8D2C480E3}" srcOrd="1" destOrd="0" presId="urn:microsoft.com/office/officeart/2005/8/layout/list1"/>
    <dgm:cxn modelId="{FF26C247-EDBB-440D-A07D-3E3D8959A0E1}" srcId="{02294CC8-7C1E-49AA-813B-C0FB492AECFF}" destId="{93BC8D01-38D2-462E-9843-EBED80C58DE8}" srcOrd="0" destOrd="0" parTransId="{468628D5-62B7-4CB0-A682-6CF514FD4086}" sibTransId="{A1974906-E5C0-45E8-A23F-9393B29566BA}"/>
    <dgm:cxn modelId="{19DE3152-1717-453F-963F-752A09ADE329}" srcId="{DFC6BB81-9D92-4108-B76A-B03775227F9C}" destId="{9B6B1AA7-7474-414D-B78B-47A55DB5CEFE}" srcOrd="0" destOrd="0" parTransId="{65914D6B-AA41-4904-B63F-BF8F8BDF59B0}" sibTransId="{61706B69-58F1-43AA-B870-1EA236DDFDDF}"/>
    <dgm:cxn modelId="{15DA3663-CA20-4860-8B4A-1E6025710499}" type="presOf" srcId="{02294CC8-7C1E-49AA-813B-C0FB492AECFF}" destId="{FAF40222-1387-4ABE-AF58-67F66AA1665F}" srcOrd="0" destOrd="0" presId="urn:microsoft.com/office/officeart/2005/8/layout/list1"/>
    <dgm:cxn modelId="{985A3164-6402-436B-B2CF-909B7E746733}" srcId="{6767A1B2-557B-4E81-AC4B-0E496F3A0308}" destId="{80BE88B5-C40A-440B-A2AF-0E79AA4E0009}" srcOrd="0" destOrd="0" parTransId="{39203DD5-3CE6-4F27-8BDF-2FEBEB41A904}" sibTransId="{A95C2245-2C3C-47FD-9D0E-60A93D5F5AC1}"/>
    <dgm:cxn modelId="{522FF86C-A568-41E1-A6B4-98DADCC2793F}" srcId="{DFC6BB81-9D92-4108-B76A-B03775227F9C}" destId="{6767A1B2-557B-4E81-AC4B-0E496F3A0308}" srcOrd="4" destOrd="0" parTransId="{54A14527-3BEF-4349-B69C-F0BFCBF6F238}" sibTransId="{3E0F605D-B047-4BE9-8B58-653BC9D57188}"/>
    <dgm:cxn modelId="{9B79696D-3395-4CA8-BB7D-477C7E3D95B4}" srcId="{9B6B1AA7-7474-414D-B78B-47A55DB5CEFE}" destId="{FA81BB5B-A190-4508-9BE6-9044EC24C8DD}" srcOrd="0" destOrd="0" parTransId="{994F6763-5366-4175-AC70-AEEFEAB11807}" sibTransId="{A235848A-A307-4573-AC5C-D7C62AC99DA9}"/>
    <dgm:cxn modelId="{7FF35B6F-4C00-4B71-9EE8-3BFB3509458F}" srcId="{B699F576-C3F7-4E81-A627-A229D7D661FB}" destId="{0EAFF183-C2DE-4195-B5D3-BB4901BCF15F}" srcOrd="0" destOrd="0" parTransId="{9B98ADD7-DE1F-4C57-B86E-F5D6D6ACD180}" sibTransId="{3DE7F9C1-5510-4315-B4AC-414A01A27B93}"/>
    <dgm:cxn modelId="{F8181B74-46FC-45F8-A117-06A98ABC2D88}" type="presOf" srcId="{0EAFF183-C2DE-4195-B5D3-BB4901BCF15F}" destId="{271F07D9-77C3-455D-B554-CDD13203CA92}" srcOrd="0" destOrd="0" presId="urn:microsoft.com/office/officeart/2005/8/layout/list1"/>
    <dgm:cxn modelId="{C03C1D7D-9CF1-4694-896E-B462BC7E5C81}" type="presOf" srcId="{80BE88B5-C40A-440B-A2AF-0E79AA4E0009}" destId="{944EBC01-5B88-409F-8709-E7743DABAAD5}" srcOrd="0" destOrd="0" presId="urn:microsoft.com/office/officeart/2005/8/layout/list1"/>
    <dgm:cxn modelId="{6A2D877E-9CB5-48D1-96A4-D8540ED4C413}" type="presOf" srcId="{9B6B1AA7-7474-414D-B78B-47A55DB5CEFE}" destId="{2544788A-259B-44C2-BE74-ECBC8065A8B5}" srcOrd="0" destOrd="0" presId="urn:microsoft.com/office/officeart/2005/8/layout/list1"/>
    <dgm:cxn modelId="{1F2011A0-DF26-4050-9E27-B5A514620F06}" srcId="{DFC6BB81-9D92-4108-B76A-B03775227F9C}" destId="{CFD0A39A-8926-495E-8C1D-5CD8B54EE0E2}" srcOrd="1" destOrd="0" parTransId="{75462A68-7372-4D1D-94D7-808DFE77A0BF}" sibTransId="{0FF36472-5C16-48B9-A1A2-A2CB496376BB}"/>
    <dgm:cxn modelId="{927B19A2-F9F0-4D7B-895A-D531688E305D}" type="presOf" srcId="{B699F576-C3F7-4E81-A627-A229D7D661FB}" destId="{66FCC6E1-0C6E-4F74-AFEA-E9B8F7E77CEB}" srcOrd="1" destOrd="0" presId="urn:microsoft.com/office/officeart/2005/8/layout/list1"/>
    <dgm:cxn modelId="{CE44D1A6-8340-449B-B4BD-66BD6060E6E4}" srcId="{DFC6BB81-9D92-4108-B76A-B03775227F9C}" destId="{02294CC8-7C1E-49AA-813B-C0FB492AECFF}" srcOrd="5" destOrd="0" parTransId="{F4EEE042-744B-476D-B28E-9930FA0B8978}" sibTransId="{F681C6ED-61D0-4FFA-B8C6-33D5F58170D6}"/>
    <dgm:cxn modelId="{28AF25A8-2544-4C17-B160-090085A2DF14}" srcId="{DFC6BB81-9D92-4108-B76A-B03775227F9C}" destId="{010530AD-8E15-4182-950E-31F2C734FF08}" srcOrd="2" destOrd="0" parTransId="{D5C3CCB2-15BC-4320-BA3F-E13797D827A6}" sibTransId="{3219CDB7-2269-4181-BAB0-924F2EB3D2F2}"/>
    <dgm:cxn modelId="{7D91F3A9-20AF-41A5-909B-35E18700D9AF}" type="presOf" srcId="{CFD0A39A-8926-495E-8C1D-5CD8B54EE0E2}" destId="{6E06A27D-9244-4E39-942D-6C3F4695615C}" srcOrd="1" destOrd="0" presId="urn:microsoft.com/office/officeart/2005/8/layout/list1"/>
    <dgm:cxn modelId="{7EB027AC-0849-46AC-A2F1-A6CFCF02ACB3}" type="presOf" srcId="{6767A1B2-557B-4E81-AC4B-0E496F3A0308}" destId="{817E115A-C421-46C9-858E-9330C684572E}" srcOrd="0" destOrd="0" presId="urn:microsoft.com/office/officeart/2005/8/layout/list1"/>
    <dgm:cxn modelId="{7994F2AE-7A43-4262-84F1-B600FBE2C659}" srcId="{DFC6BB81-9D92-4108-B76A-B03775227F9C}" destId="{B699F576-C3F7-4E81-A627-A229D7D661FB}" srcOrd="3" destOrd="0" parTransId="{372E2A8B-98A3-41E7-8C9B-B88EEABE6E7D}" sibTransId="{AC2B0507-EB0B-4771-9401-8C2169123C26}"/>
    <dgm:cxn modelId="{1DF2FABB-6475-43D3-8153-F18E405F76BE}" type="presOf" srcId="{93BC8D01-38D2-462E-9843-EBED80C58DE8}" destId="{5174E79E-D0D1-4C5A-9ADC-702DE562D80E}" srcOrd="0" destOrd="0" presId="urn:microsoft.com/office/officeart/2005/8/layout/list1"/>
    <dgm:cxn modelId="{01291ADB-BE1D-4D8D-AF36-F4479224EC96}" type="presOf" srcId="{FA81BB5B-A190-4508-9BE6-9044EC24C8DD}" destId="{A304369A-F566-449D-8582-AAFA844377A8}" srcOrd="0" destOrd="0" presId="urn:microsoft.com/office/officeart/2005/8/layout/list1"/>
    <dgm:cxn modelId="{C89FA1ED-7CB5-4186-A6F0-A1E81511339C}" type="presOf" srcId="{2793FEB3-4818-4B4F-857E-5726E5D5BFD9}" destId="{8AD08200-B96D-4E69-A4AC-9CC446D65FB0}" srcOrd="0" destOrd="0" presId="urn:microsoft.com/office/officeart/2005/8/layout/list1"/>
    <dgm:cxn modelId="{B22E6D3F-DBE2-446D-845A-F4F410E4D91E}" type="presParOf" srcId="{4581CA24-4C4C-4FEA-95DC-536613229E5E}" destId="{06D69F45-4FAA-44D0-8C70-A81CB1294B19}" srcOrd="0" destOrd="0" presId="urn:microsoft.com/office/officeart/2005/8/layout/list1"/>
    <dgm:cxn modelId="{A661649E-B55D-431D-8081-9C8830CD89A3}" type="presParOf" srcId="{06D69F45-4FAA-44D0-8C70-A81CB1294B19}" destId="{2544788A-259B-44C2-BE74-ECBC8065A8B5}" srcOrd="0" destOrd="0" presId="urn:microsoft.com/office/officeart/2005/8/layout/list1"/>
    <dgm:cxn modelId="{055425C3-ECC2-47E3-8944-594B2BEA642B}" type="presParOf" srcId="{06D69F45-4FAA-44D0-8C70-A81CB1294B19}" destId="{21722091-AF27-4014-A84D-A2F8D2C480E3}" srcOrd="1" destOrd="0" presId="urn:microsoft.com/office/officeart/2005/8/layout/list1"/>
    <dgm:cxn modelId="{9FCDF85F-0DA6-4DDD-9595-D705F8EFC785}" type="presParOf" srcId="{4581CA24-4C4C-4FEA-95DC-536613229E5E}" destId="{F7AA6186-7817-4442-92B9-38DB2D8704F4}" srcOrd="1" destOrd="0" presId="urn:microsoft.com/office/officeart/2005/8/layout/list1"/>
    <dgm:cxn modelId="{D1612EB0-2433-4CC6-AEFB-400AE98EE8C0}" type="presParOf" srcId="{4581CA24-4C4C-4FEA-95DC-536613229E5E}" destId="{A304369A-F566-449D-8582-AAFA844377A8}" srcOrd="2" destOrd="0" presId="urn:microsoft.com/office/officeart/2005/8/layout/list1"/>
    <dgm:cxn modelId="{1FDE593C-C656-4C54-A4C9-2CA36595625D}" type="presParOf" srcId="{4581CA24-4C4C-4FEA-95DC-536613229E5E}" destId="{6BECE46E-CAEB-4F1A-8C01-81C9EA4194BD}" srcOrd="3" destOrd="0" presId="urn:microsoft.com/office/officeart/2005/8/layout/list1"/>
    <dgm:cxn modelId="{470E87F9-49B7-47E1-9A72-B4D802183D0D}" type="presParOf" srcId="{4581CA24-4C4C-4FEA-95DC-536613229E5E}" destId="{5E480443-4429-4828-8569-EFBB5F1C8A5D}" srcOrd="4" destOrd="0" presId="urn:microsoft.com/office/officeart/2005/8/layout/list1"/>
    <dgm:cxn modelId="{FD2969C2-C75C-447B-A303-28D2A039CAC2}" type="presParOf" srcId="{5E480443-4429-4828-8569-EFBB5F1C8A5D}" destId="{82AC2A96-5066-43EF-B146-A58BB1502024}" srcOrd="0" destOrd="0" presId="urn:microsoft.com/office/officeart/2005/8/layout/list1"/>
    <dgm:cxn modelId="{85B7F24C-1F85-4CD1-835B-A44C93F61D5E}" type="presParOf" srcId="{5E480443-4429-4828-8569-EFBB5F1C8A5D}" destId="{6E06A27D-9244-4E39-942D-6C3F4695615C}" srcOrd="1" destOrd="0" presId="urn:microsoft.com/office/officeart/2005/8/layout/list1"/>
    <dgm:cxn modelId="{A1019187-ED46-4960-BBAE-F05567FAD57C}" type="presParOf" srcId="{4581CA24-4C4C-4FEA-95DC-536613229E5E}" destId="{7A428073-18C2-4C06-ADA8-1D37EEC422D0}" srcOrd="5" destOrd="0" presId="urn:microsoft.com/office/officeart/2005/8/layout/list1"/>
    <dgm:cxn modelId="{4B16860C-BDEF-40F2-B699-D6ACB5A3F7A5}" type="presParOf" srcId="{4581CA24-4C4C-4FEA-95DC-536613229E5E}" destId="{8AD08200-B96D-4E69-A4AC-9CC446D65FB0}" srcOrd="6" destOrd="0" presId="urn:microsoft.com/office/officeart/2005/8/layout/list1"/>
    <dgm:cxn modelId="{F5EA6812-86A9-4144-9037-DD21F2B44A9E}" type="presParOf" srcId="{4581CA24-4C4C-4FEA-95DC-536613229E5E}" destId="{1FE7A4C6-0EF0-41B3-AF91-46BB00D2AD17}" srcOrd="7" destOrd="0" presId="urn:microsoft.com/office/officeart/2005/8/layout/list1"/>
    <dgm:cxn modelId="{E75EF88C-9212-47C1-9152-80DE3EA3AC89}" type="presParOf" srcId="{4581CA24-4C4C-4FEA-95DC-536613229E5E}" destId="{2947EEA9-9F77-4690-996E-27A4C88B1EF4}" srcOrd="8" destOrd="0" presId="urn:microsoft.com/office/officeart/2005/8/layout/list1"/>
    <dgm:cxn modelId="{BE9CAA3F-1913-40CC-ACEC-697054818FB4}" type="presParOf" srcId="{2947EEA9-9F77-4690-996E-27A4C88B1EF4}" destId="{327F7CDD-4A97-4960-80B5-2072F75F3526}" srcOrd="0" destOrd="0" presId="urn:microsoft.com/office/officeart/2005/8/layout/list1"/>
    <dgm:cxn modelId="{4BEFE11C-EB89-41A5-959A-18DD6A51F232}" type="presParOf" srcId="{2947EEA9-9F77-4690-996E-27A4C88B1EF4}" destId="{3AAD0E90-17DD-4EEF-BC8E-3FAB45C6E821}" srcOrd="1" destOrd="0" presId="urn:microsoft.com/office/officeart/2005/8/layout/list1"/>
    <dgm:cxn modelId="{3AB3BC50-E263-491E-86D2-D5F2DD82BB15}" type="presParOf" srcId="{4581CA24-4C4C-4FEA-95DC-536613229E5E}" destId="{E556F656-AF90-4C5B-8E8B-A9984E9CA296}" srcOrd="9" destOrd="0" presId="urn:microsoft.com/office/officeart/2005/8/layout/list1"/>
    <dgm:cxn modelId="{28CD21B9-EB8C-459B-9664-5FCC93C581AB}" type="presParOf" srcId="{4581CA24-4C4C-4FEA-95DC-536613229E5E}" destId="{B57BE060-A0A5-4DA1-9878-B893E26A3FA8}" srcOrd="10" destOrd="0" presId="urn:microsoft.com/office/officeart/2005/8/layout/list1"/>
    <dgm:cxn modelId="{E6A7234D-A37B-4ED8-A189-49EA2FA047FE}" type="presParOf" srcId="{4581CA24-4C4C-4FEA-95DC-536613229E5E}" destId="{EFA3DFF7-B385-414E-BF88-6524C39D67FD}" srcOrd="11" destOrd="0" presId="urn:microsoft.com/office/officeart/2005/8/layout/list1"/>
    <dgm:cxn modelId="{E55081D3-FD19-4E46-8DCC-E6BDF6CF4E3F}" type="presParOf" srcId="{4581CA24-4C4C-4FEA-95DC-536613229E5E}" destId="{EE8D237B-1513-45E8-92C0-A8ED4C9C5B39}" srcOrd="12" destOrd="0" presId="urn:microsoft.com/office/officeart/2005/8/layout/list1"/>
    <dgm:cxn modelId="{E4F7CC79-4092-4180-8FE2-86DF8DE625C4}" type="presParOf" srcId="{EE8D237B-1513-45E8-92C0-A8ED4C9C5B39}" destId="{A0C55D6F-1794-404F-8931-D9D7F46B680B}" srcOrd="0" destOrd="0" presId="urn:microsoft.com/office/officeart/2005/8/layout/list1"/>
    <dgm:cxn modelId="{5DE8B9A4-0901-4A18-B4F3-B6DF8F0D20C7}" type="presParOf" srcId="{EE8D237B-1513-45E8-92C0-A8ED4C9C5B39}" destId="{66FCC6E1-0C6E-4F74-AFEA-E9B8F7E77CEB}" srcOrd="1" destOrd="0" presId="urn:microsoft.com/office/officeart/2005/8/layout/list1"/>
    <dgm:cxn modelId="{699DA661-D938-4FEC-BF65-09B5A38D150C}" type="presParOf" srcId="{4581CA24-4C4C-4FEA-95DC-536613229E5E}" destId="{DB2D592C-97CA-494C-9103-B95191121F78}" srcOrd="13" destOrd="0" presId="urn:microsoft.com/office/officeart/2005/8/layout/list1"/>
    <dgm:cxn modelId="{E75F5A2B-CE2D-4F56-A270-DBB55D00501C}" type="presParOf" srcId="{4581CA24-4C4C-4FEA-95DC-536613229E5E}" destId="{271F07D9-77C3-455D-B554-CDD13203CA92}" srcOrd="14" destOrd="0" presId="urn:microsoft.com/office/officeart/2005/8/layout/list1"/>
    <dgm:cxn modelId="{6F66C21D-AC47-411F-A49D-389427DA9606}" type="presParOf" srcId="{4581CA24-4C4C-4FEA-95DC-536613229E5E}" destId="{EAA42870-9EBF-4E27-B2F8-F7BBA05F71B4}" srcOrd="15" destOrd="0" presId="urn:microsoft.com/office/officeart/2005/8/layout/list1"/>
    <dgm:cxn modelId="{23CB5EE5-7BD3-4D96-898F-A24EDDB12988}" type="presParOf" srcId="{4581CA24-4C4C-4FEA-95DC-536613229E5E}" destId="{8DF4DB1F-6956-4F4B-8AA3-02A59E6B5301}" srcOrd="16" destOrd="0" presId="urn:microsoft.com/office/officeart/2005/8/layout/list1"/>
    <dgm:cxn modelId="{FA558505-493E-437B-B728-1193EFFFABF8}" type="presParOf" srcId="{8DF4DB1F-6956-4F4B-8AA3-02A59E6B5301}" destId="{817E115A-C421-46C9-858E-9330C684572E}" srcOrd="0" destOrd="0" presId="urn:microsoft.com/office/officeart/2005/8/layout/list1"/>
    <dgm:cxn modelId="{A4E83435-D457-42D7-B98D-100A290428EF}" type="presParOf" srcId="{8DF4DB1F-6956-4F4B-8AA3-02A59E6B5301}" destId="{27F6BB84-1747-4C06-B5E3-12B223308601}" srcOrd="1" destOrd="0" presId="urn:microsoft.com/office/officeart/2005/8/layout/list1"/>
    <dgm:cxn modelId="{5A655D7E-AD24-4C8A-97D7-BDF13240C57E}" type="presParOf" srcId="{4581CA24-4C4C-4FEA-95DC-536613229E5E}" destId="{1C574022-34DE-44F7-B9F1-E9378EB0002B}" srcOrd="17" destOrd="0" presId="urn:microsoft.com/office/officeart/2005/8/layout/list1"/>
    <dgm:cxn modelId="{9FB74D30-1403-4E3F-AA0A-CAB6C47D40CE}" type="presParOf" srcId="{4581CA24-4C4C-4FEA-95DC-536613229E5E}" destId="{944EBC01-5B88-409F-8709-E7743DABAAD5}" srcOrd="18" destOrd="0" presId="urn:microsoft.com/office/officeart/2005/8/layout/list1"/>
    <dgm:cxn modelId="{4C981719-189C-47EC-9215-F6DB658EAFBB}" type="presParOf" srcId="{4581CA24-4C4C-4FEA-95DC-536613229E5E}" destId="{F514C9A8-174B-41D1-8FC0-4B703AA7B937}" srcOrd="19" destOrd="0" presId="urn:microsoft.com/office/officeart/2005/8/layout/list1"/>
    <dgm:cxn modelId="{B8614157-8B8E-464E-8851-4B84CBBD5B51}" type="presParOf" srcId="{4581CA24-4C4C-4FEA-95DC-536613229E5E}" destId="{ECF00BB2-8672-4977-9B74-FB4AF0860001}" srcOrd="20" destOrd="0" presId="urn:microsoft.com/office/officeart/2005/8/layout/list1"/>
    <dgm:cxn modelId="{0C3BFE79-DC05-4C9B-AF60-A5FEFD6F278B}" type="presParOf" srcId="{ECF00BB2-8672-4977-9B74-FB4AF0860001}" destId="{FAF40222-1387-4ABE-AF58-67F66AA1665F}" srcOrd="0" destOrd="0" presId="urn:microsoft.com/office/officeart/2005/8/layout/list1"/>
    <dgm:cxn modelId="{7ED394D9-D0C7-45C5-A375-6801442FB599}" type="presParOf" srcId="{ECF00BB2-8672-4977-9B74-FB4AF0860001}" destId="{6A5DE4D9-097B-4E36-A8AC-8931648A3D8F}" srcOrd="1" destOrd="0" presId="urn:microsoft.com/office/officeart/2005/8/layout/list1"/>
    <dgm:cxn modelId="{24580878-6A53-4DAB-A490-57C4A326AC49}" type="presParOf" srcId="{4581CA24-4C4C-4FEA-95DC-536613229E5E}" destId="{06D48899-2731-4A52-B612-E8B05ADB9DEA}" srcOrd="21" destOrd="0" presId="urn:microsoft.com/office/officeart/2005/8/layout/list1"/>
    <dgm:cxn modelId="{F1E6FC43-E9A3-4D58-8464-57CEA001D1AC}" type="presParOf" srcId="{4581CA24-4C4C-4FEA-95DC-536613229E5E}" destId="{5174E79E-D0D1-4C5A-9ADC-702DE562D80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B143EB-4EC1-4673-9523-2BFCFC8456E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755CBE9-6F43-48E6-BE73-C9B4D375A67E}">
      <dgm:prSet phldrT="[Text]" custT="1"/>
      <dgm:spPr/>
      <dgm:t>
        <a:bodyPr/>
        <a:lstStyle/>
        <a:p>
          <a:r>
            <a:rPr lang="en-US" sz="2000" spc="-10" dirty="0"/>
            <a:t>View </a:t>
          </a:r>
          <a:r>
            <a:rPr lang="en-US" sz="2000" spc="-5" dirty="0"/>
            <a:t>is </a:t>
          </a:r>
          <a:r>
            <a:rPr lang="en-US" sz="2000" dirty="0"/>
            <a:t>the </a:t>
          </a:r>
          <a:r>
            <a:rPr lang="en-US" sz="2000" spc="-10" dirty="0"/>
            <a:t>most  </a:t>
          </a:r>
          <a:r>
            <a:rPr lang="en-US" sz="2000" spc="-5" dirty="0"/>
            <a:t>fundamental </a:t>
          </a:r>
          <a:r>
            <a:rPr lang="en-US" sz="2000" spc="-10" dirty="0"/>
            <a:t>component</a:t>
          </a:r>
          <a:r>
            <a:rPr lang="en-US" sz="2000" spc="-85" dirty="0"/>
            <a:t> </a:t>
          </a:r>
          <a:r>
            <a:rPr lang="en-US" sz="2000" spc="-20" dirty="0"/>
            <a:t>for  </a:t>
          </a:r>
          <a:r>
            <a:rPr lang="en-US" sz="2000" spc="-5" dirty="0"/>
            <a:t>building </a:t>
          </a:r>
          <a:r>
            <a:rPr lang="en-US" sz="2000" dirty="0"/>
            <a:t>a</a:t>
          </a:r>
          <a:r>
            <a:rPr lang="en-US" sz="2000" spc="-25" dirty="0"/>
            <a:t> </a:t>
          </a:r>
          <a:r>
            <a:rPr lang="en-US" sz="2000" dirty="0"/>
            <a:t>UI</a:t>
          </a:r>
          <a:endParaRPr lang="en-IN" sz="2000" dirty="0"/>
        </a:p>
      </dgm:t>
    </dgm:pt>
    <dgm:pt modelId="{7B461CE7-9D99-4ACD-91CE-8CBE59F7719B}" type="parTrans" cxnId="{345EA04C-C7BB-4FB0-89FD-3362D2115C1F}">
      <dgm:prSet/>
      <dgm:spPr/>
      <dgm:t>
        <a:bodyPr/>
        <a:lstStyle/>
        <a:p>
          <a:endParaRPr lang="en-IN" sz="2000"/>
        </a:p>
      </dgm:t>
    </dgm:pt>
    <dgm:pt modelId="{55B9970D-6E08-4B69-93A9-6677A20B418C}" type="sibTrans" cxnId="{345EA04C-C7BB-4FB0-89FD-3362D2115C1F}">
      <dgm:prSet/>
      <dgm:spPr/>
      <dgm:t>
        <a:bodyPr/>
        <a:lstStyle/>
        <a:p>
          <a:endParaRPr lang="en-IN" sz="2000"/>
        </a:p>
      </dgm:t>
    </dgm:pt>
    <dgm:pt modelId="{EB3400B0-3DED-4203-8AA2-C8E2C59451D4}">
      <dgm:prSet phldrT="[Text]" custT="1"/>
      <dgm:spPr/>
      <dgm:t>
        <a:bodyPr/>
        <a:lstStyle/>
        <a:p>
          <a:r>
            <a:rPr lang="en-IN" sz="2000" spc="-10">
              <a:latin typeface="Calibri"/>
              <a:cs typeface="Calibri"/>
            </a:rPr>
            <a:t>View </a:t>
          </a:r>
          <a:r>
            <a:rPr lang="en-IN" sz="2000" spc="-5">
              <a:latin typeface="Calibri"/>
              <a:cs typeface="Calibri"/>
            </a:rPr>
            <a:t>is </a:t>
          </a:r>
          <a:r>
            <a:rPr lang="en-IN" sz="2000">
              <a:latin typeface="Calibri"/>
              <a:cs typeface="Calibri"/>
            </a:rPr>
            <a:t>a</a:t>
          </a:r>
          <a:r>
            <a:rPr lang="en-IN" sz="2000" spc="-5">
              <a:latin typeface="Calibri"/>
              <a:cs typeface="Calibri"/>
            </a:rPr>
            <a:t> </a:t>
          </a:r>
          <a:r>
            <a:rPr lang="en-IN" sz="2000" spc="-10">
              <a:latin typeface="Calibri"/>
              <a:cs typeface="Calibri"/>
            </a:rPr>
            <a:t>container</a:t>
          </a:r>
          <a:endParaRPr lang="en-IN" sz="2000" dirty="0"/>
        </a:p>
      </dgm:t>
    </dgm:pt>
    <dgm:pt modelId="{C22709C1-A33E-447D-B6AF-936557919530}" type="parTrans" cxnId="{6FC41ED3-93A2-4A37-BC59-0053A118558E}">
      <dgm:prSet/>
      <dgm:spPr/>
      <dgm:t>
        <a:bodyPr/>
        <a:lstStyle/>
        <a:p>
          <a:endParaRPr lang="en-IN" sz="2000"/>
        </a:p>
      </dgm:t>
    </dgm:pt>
    <dgm:pt modelId="{5B3A5F2F-3AB4-4763-8F36-E1900C41FEE6}" type="sibTrans" cxnId="{6FC41ED3-93A2-4A37-BC59-0053A118558E}">
      <dgm:prSet/>
      <dgm:spPr/>
      <dgm:t>
        <a:bodyPr/>
        <a:lstStyle/>
        <a:p>
          <a:endParaRPr lang="en-IN" sz="2000"/>
        </a:p>
      </dgm:t>
    </dgm:pt>
    <dgm:pt modelId="{DC5CED9F-8223-47D5-98CA-82EBD0D38CF4}">
      <dgm:prSet phldrT="[Text]" custT="1"/>
      <dgm:spPr/>
      <dgm:t>
        <a:bodyPr/>
        <a:lstStyle/>
        <a:p>
          <a:r>
            <a:rPr lang="en-US" sz="2000" spc="-10">
              <a:latin typeface="Calibri"/>
              <a:cs typeface="Calibri"/>
            </a:rPr>
            <a:t>View </a:t>
          </a:r>
          <a:r>
            <a:rPr lang="en-US" sz="2000" spc="-5">
              <a:latin typeface="Calibri"/>
              <a:cs typeface="Calibri"/>
            </a:rPr>
            <a:t>supports </a:t>
          </a:r>
          <a:r>
            <a:rPr lang="en-US" sz="2000" spc="-10">
              <a:latin typeface="Calibri"/>
              <a:cs typeface="Calibri"/>
            </a:rPr>
            <a:t>layout </a:t>
          </a:r>
          <a:r>
            <a:rPr lang="en-US" sz="2000" spc="-5">
              <a:latin typeface="Calibri"/>
              <a:cs typeface="Calibri"/>
            </a:rPr>
            <a:t>with  </a:t>
          </a:r>
          <a:r>
            <a:rPr lang="en-US" sz="2000" spc="-15">
              <a:latin typeface="Calibri"/>
              <a:cs typeface="Calibri"/>
            </a:rPr>
            <a:t>Flexbox</a:t>
          </a:r>
          <a:endParaRPr lang="en-IN" sz="2000" dirty="0"/>
        </a:p>
      </dgm:t>
    </dgm:pt>
    <dgm:pt modelId="{CB7A3978-DC56-41E1-960A-379D530C3CA5}" type="parTrans" cxnId="{E285ABE3-F536-4403-A0CC-0B2D8E084057}">
      <dgm:prSet/>
      <dgm:spPr/>
      <dgm:t>
        <a:bodyPr/>
        <a:lstStyle/>
        <a:p>
          <a:endParaRPr lang="en-IN" sz="2000"/>
        </a:p>
      </dgm:t>
    </dgm:pt>
    <dgm:pt modelId="{FA1B12C5-63AF-4CA7-9CE9-DF69C6649320}" type="sibTrans" cxnId="{E285ABE3-F536-4403-A0CC-0B2D8E084057}">
      <dgm:prSet/>
      <dgm:spPr/>
      <dgm:t>
        <a:bodyPr/>
        <a:lstStyle/>
        <a:p>
          <a:endParaRPr lang="en-IN" sz="2000"/>
        </a:p>
      </dgm:t>
    </dgm:pt>
    <dgm:pt modelId="{3D5BFCB2-24A6-4E3F-9F46-A8304868FA5B}">
      <dgm:prSet phldrT="[Text]" custT="1"/>
      <dgm:spPr/>
      <dgm:t>
        <a:bodyPr/>
        <a:lstStyle/>
        <a:p>
          <a:r>
            <a:rPr lang="en-IN" sz="2000" spc="-5">
              <a:latin typeface="Calibri"/>
              <a:cs typeface="Calibri"/>
            </a:rPr>
            <a:t>Supports </a:t>
          </a:r>
          <a:r>
            <a:rPr lang="en-IN" sz="2000" spc="-40">
              <a:latin typeface="Calibri"/>
              <a:cs typeface="Calibri"/>
            </a:rPr>
            <a:t>Touch </a:t>
          </a:r>
          <a:r>
            <a:rPr lang="en-IN" sz="2000" spc="-5">
              <a:latin typeface="Calibri"/>
              <a:cs typeface="Calibri"/>
            </a:rPr>
            <a:t>Events</a:t>
          </a:r>
          <a:endParaRPr lang="en-IN" sz="2000" dirty="0"/>
        </a:p>
      </dgm:t>
    </dgm:pt>
    <dgm:pt modelId="{2B0E4DA0-92DF-4A7F-8DCE-5163B29CF9AE}" type="parTrans" cxnId="{C45AE1AC-1F6E-48EC-8152-E5C7AC7708BA}">
      <dgm:prSet/>
      <dgm:spPr/>
      <dgm:t>
        <a:bodyPr/>
        <a:lstStyle/>
        <a:p>
          <a:endParaRPr lang="en-IN" sz="2000"/>
        </a:p>
      </dgm:t>
    </dgm:pt>
    <dgm:pt modelId="{87056114-312A-4F90-A686-8B06E8CC994C}" type="sibTrans" cxnId="{C45AE1AC-1F6E-48EC-8152-E5C7AC7708BA}">
      <dgm:prSet/>
      <dgm:spPr/>
      <dgm:t>
        <a:bodyPr/>
        <a:lstStyle/>
        <a:p>
          <a:endParaRPr lang="en-IN" sz="2000"/>
        </a:p>
      </dgm:t>
    </dgm:pt>
    <dgm:pt modelId="{C0D88AA1-E69A-40F7-A193-2FF52C2899CB}">
      <dgm:prSet phldrT="[Text]" custT="1"/>
      <dgm:spPr/>
      <dgm:t>
        <a:bodyPr/>
        <a:lstStyle/>
        <a:p>
          <a:r>
            <a:rPr lang="en-US" sz="2000">
              <a:latin typeface="Calibri"/>
              <a:cs typeface="Calibri"/>
            </a:rPr>
            <a:t>Its </a:t>
          </a:r>
          <a:r>
            <a:rPr lang="en-US" sz="2000" spc="-5">
              <a:latin typeface="Calibri"/>
              <a:cs typeface="Calibri"/>
            </a:rPr>
            <a:t>maps directly </a:t>
          </a:r>
          <a:r>
            <a:rPr lang="en-US" sz="2000" spc="-15">
              <a:latin typeface="Calibri"/>
              <a:cs typeface="Calibri"/>
            </a:rPr>
            <a:t>to </a:t>
          </a:r>
          <a:r>
            <a:rPr lang="en-US" sz="2000">
              <a:latin typeface="Calibri"/>
              <a:cs typeface="Calibri"/>
            </a:rPr>
            <a:t>the  </a:t>
          </a:r>
          <a:r>
            <a:rPr lang="en-US" sz="2000" spc="-10">
              <a:latin typeface="Calibri"/>
              <a:cs typeface="Calibri"/>
            </a:rPr>
            <a:t>native </a:t>
          </a:r>
          <a:r>
            <a:rPr lang="en-US" sz="2000" spc="-5">
              <a:latin typeface="Calibri"/>
              <a:cs typeface="Calibri"/>
            </a:rPr>
            <a:t>equivalent: UIView</a:t>
          </a:r>
          <a:r>
            <a:rPr lang="en-US" sz="2000" spc="-70">
              <a:latin typeface="Calibri"/>
              <a:cs typeface="Calibri"/>
            </a:rPr>
            <a:t> </a:t>
          </a:r>
          <a:r>
            <a:rPr lang="en-US" sz="2000" spc="-5">
              <a:latin typeface="Calibri"/>
              <a:cs typeface="Calibri"/>
            </a:rPr>
            <a:t>or  </a:t>
          </a:r>
          <a:r>
            <a:rPr lang="en-US" sz="2000" spc="-15">
              <a:latin typeface="Calibri"/>
              <a:cs typeface="Calibri"/>
            </a:rPr>
            <a:t>android.view</a:t>
          </a:r>
          <a:endParaRPr lang="en-IN" sz="2000" dirty="0"/>
        </a:p>
      </dgm:t>
    </dgm:pt>
    <dgm:pt modelId="{3BF6030E-E444-4C3A-95C7-6B5D48A39046}" type="parTrans" cxnId="{771D353E-A236-4623-82F9-57E5625804FE}">
      <dgm:prSet/>
      <dgm:spPr/>
      <dgm:t>
        <a:bodyPr/>
        <a:lstStyle/>
        <a:p>
          <a:endParaRPr lang="en-IN" sz="2000"/>
        </a:p>
      </dgm:t>
    </dgm:pt>
    <dgm:pt modelId="{643BCE0F-CE3D-46C9-971D-DC698C163067}" type="sibTrans" cxnId="{771D353E-A236-4623-82F9-57E5625804FE}">
      <dgm:prSet/>
      <dgm:spPr/>
      <dgm:t>
        <a:bodyPr/>
        <a:lstStyle/>
        <a:p>
          <a:endParaRPr lang="en-IN" sz="2000"/>
        </a:p>
      </dgm:t>
    </dgm:pt>
    <dgm:pt modelId="{39C152F7-3E19-4F14-9D8E-38113AB19377}" type="pres">
      <dgm:prSet presAssocID="{AFB143EB-4EC1-4673-9523-2BFCFC8456E1}" presName="diagram" presStyleCnt="0">
        <dgm:presLayoutVars>
          <dgm:dir/>
          <dgm:resizeHandles val="exact"/>
        </dgm:presLayoutVars>
      </dgm:prSet>
      <dgm:spPr/>
    </dgm:pt>
    <dgm:pt modelId="{A5D274E3-7E53-47BB-B843-36069CBCBE5E}" type="pres">
      <dgm:prSet presAssocID="{1755CBE9-6F43-48E6-BE73-C9B4D375A67E}" presName="node" presStyleLbl="node1" presStyleIdx="0" presStyleCnt="5">
        <dgm:presLayoutVars>
          <dgm:bulletEnabled val="1"/>
        </dgm:presLayoutVars>
      </dgm:prSet>
      <dgm:spPr/>
    </dgm:pt>
    <dgm:pt modelId="{1EB96F4E-5E11-4EE6-BA48-91A8D7E9C54E}" type="pres">
      <dgm:prSet presAssocID="{55B9970D-6E08-4B69-93A9-6677A20B418C}" presName="sibTrans" presStyleCnt="0"/>
      <dgm:spPr/>
    </dgm:pt>
    <dgm:pt modelId="{C8C35A54-709A-4F78-AFB5-E8280A182E22}" type="pres">
      <dgm:prSet presAssocID="{EB3400B0-3DED-4203-8AA2-C8E2C59451D4}" presName="node" presStyleLbl="node1" presStyleIdx="1" presStyleCnt="5">
        <dgm:presLayoutVars>
          <dgm:bulletEnabled val="1"/>
        </dgm:presLayoutVars>
      </dgm:prSet>
      <dgm:spPr/>
    </dgm:pt>
    <dgm:pt modelId="{91B07B9F-3665-4E94-AE0A-A57603E5AA37}" type="pres">
      <dgm:prSet presAssocID="{5B3A5F2F-3AB4-4763-8F36-E1900C41FEE6}" presName="sibTrans" presStyleCnt="0"/>
      <dgm:spPr/>
    </dgm:pt>
    <dgm:pt modelId="{2E1D1ADF-73EA-4CE7-B195-1A6743B7A318}" type="pres">
      <dgm:prSet presAssocID="{DC5CED9F-8223-47D5-98CA-82EBD0D38CF4}" presName="node" presStyleLbl="node1" presStyleIdx="2" presStyleCnt="5">
        <dgm:presLayoutVars>
          <dgm:bulletEnabled val="1"/>
        </dgm:presLayoutVars>
      </dgm:prSet>
      <dgm:spPr/>
    </dgm:pt>
    <dgm:pt modelId="{942F0102-8B5D-4E1C-B870-62CEFFEA4982}" type="pres">
      <dgm:prSet presAssocID="{FA1B12C5-63AF-4CA7-9CE9-DF69C6649320}" presName="sibTrans" presStyleCnt="0"/>
      <dgm:spPr/>
    </dgm:pt>
    <dgm:pt modelId="{D3E51AE6-7BAC-44AE-B03A-1AC349941C94}" type="pres">
      <dgm:prSet presAssocID="{3D5BFCB2-24A6-4E3F-9F46-A8304868FA5B}" presName="node" presStyleLbl="node1" presStyleIdx="3" presStyleCnt="5">
        <dgm:presLayoutVars>
          <dgm:bulletEnabled val="1"/>
        </dgm:presLayoutVars>
      </dgm:prSet>
      <dgm:spPr/>
    </dgm:pt>
    <dgm:pt modelId="{776EC56D-7580-4D61-B7A9-EB5E9CF6379C}" type="pres">
      <dgm:prSet presAssocID="{87056114-312A-4F90-A686-8B06E8CC994C}" presName="sibTrans" presStyleCnt="0"/>
      <dgm:spPr/>
    </dgm:pt>
    <dgm:pt modelId="{13EB25F9-F020-4095-922F-404593B383E2}" type="pres">
      <dgm:prSet presAssocID="{C0D88AA1-E69A-40F7-A193-2FF52C2899CB}" presName="node" presStyleLbl="node1" presStyleIdx="4" presStyleCnt="5">
        <dgm:presLayoutVars>
          <dgm:bulletEnabled val="1"/>
        </dgm:presLayoutVars>
      </dgm:prSet>
      <dgm:spPr/>
    </dgm:pt>
  </dgm:ptLst>
  <dgm:cxnLst>
    <dgm:cxn modelId="{4EF4A006-3A51-4F6A-A01B-E4FF0D710864}" type="presOf" srcId="{C0D88AA1-E69A-40F7-A193-2FF52C2899CB}" destId="{13EB25F9-F020-4095-922F-404593B383E2}" srcOrd="0" destOrd="0" presId="urn:microsoft.com/office/officeart/2005/8/layout/default"/>
    <dgm:cxn modelId="{EED4FF1C-83A9-4046-8AC4-B8B53990188B}" type="presOf" srcId="{3D5BFCB2-24A6-4E3F-9F46-A8304868FA5B}" destId="{D3E51AE6-7BAC-44AE-B03A-1AC349941C94}" srcOrd="0" destOrd="0" presId="urn:microsoft.com/office/officeart/2005/8/layout/default"/>
    <dgm:cxn modelId="{A3004622-45FD-4B60-BD1E-6196FD022309}" type="presOf" srcId="{AFB143EB-4EC1-4673-9523-2BFCFC8456E1}" destId="{39C152F7-3E19-4F14-9D8E-38113AB19377}" srcOrd="0" destOrd="0" presId="urn:microsoft.com/office/officeart/2005/8/layout/default"/>
    <dgm:cxn modelId="{771D353E-A236-4623-82F9-57E5625804FE}" srcId="{AFB143EB-4EC1-4673-9523-2BFCFC8456E1}" destId="{C0D88AA1-E69A-40F7-A193-2FF52C2899CB}" srcOrd="4" destOrd="0" parTransId="{3BF6030E-E444-4C3A-95C7-6B5D48A39046}" sibTransId="{643BCE0F-CE3D-46C9-971D-DC698C163067}"/>
    <dgm:cxn modelId="{345EA04C-C7BB-4FB0-89FD-3362D2115C1F}" srcId="{AFB143EB-4EC1-4673-9523-2BFCFC8456E1}" destId="{1755CBE9-6F43-48E6-BE73-C9B4D375A67E}" srcOrd="0" destOrd="0" parTransId="{7B461CE7-9D99-4ACD-91CE-8CBE59F7719B}" sibTransId="{55B9970D-6E08-4B69-93A9-6677A20B418C}"/>
    <dgm:cxn modelId="{25F9865C-6ACB-4807-A8F6-528AAEA10F4B}" type="presOf" srcId="{DC5CED9F-8223-47D5-98CA-82EBD0D38CF4}" destId="{2E1D1ADF-73EA-4CE7-B195-1A6743B7A318}" srcOrd="0" destOrd="0" presId="urn:microsoft.com/office/officeart/2005/8/layout/default"/>
    <dgm:cxn modelId="{8C8EF66E-83AC-40BB-A130-780394974280}" type="presOf" srcId="{EB3400B0-3DED-4203-8AA2-C8E2C59451D4}" destId="{C8C35A54-709A-4F78-AFB5-E8280A182E22}" srcOrd="0" destOrd="0" presId="urn:microsoft.com/office/officeart/2005/8/layout/default"/>
    <dgm:cxn modelId="{3D2F94A3-E82D-475F-B313-F30CFBA99EE7}" type="presOf" srcId="{1755CBE9-6F43-48E6-BE73-C9B4D375A67E}" destId="{A5D274E3-7E53-47BB-B843-36069CBCBE5E}" srcOrd="0" destOrd="0" presId="urn:microsoft.com/office/officeart/2005/8/layout/default"/>
    <dgm:cxn modelId="{C45AE1AC-1F6E-48EC-8152-E5C7AC7708BA}" srcId="{AFB143EB-4EC1-4673-9523-2BFCFC8456E1}" destId="{3D5BFCB2-24A6-4E3F-9F46-A8304868FA5B}" srcOrd="3" destOrd="0" parTransId="{2B0E4DA0-92DF-4A7F-8DCE-5163B29CF9AE}" sibTransId="{87056114-312A-4F90-A686-8B06E8CC994C}"/>
    <dgm:cxn modelId="{6FC41ED3-93A2-4A37-BC59-0053A118558E}" srcId="{AFB143EB-4EC1-4673-9523-2BFCFC8456E1}" destId="{EB3400B0-3DED-4203-8AA2-C8E2C59451D4}" srcOrd="1" destOrd="0" parTransId="{C22709C1-A33E-447D-B6AF-936557919530}" sibTransId="{5B3A5F2F-3AB4-4763-8F36-E1900C41FEE6}"/>
    <dgm:cxn modelId="{E285ABE3-F536-4403-A0CC-0B2D8E084057}" srcId="{AFB143EB-4EC1-4673-9523-2BFCFC8456E1}" destId="{DC5CED9F-8223-47D5-98CA-82EBD0D38CF4}" srcOrd="2" destOrd="0" parTransId="{CB7A3978-DC56-41E1-960A-379D530C3CA5}" sibTransId="{FA1B12C5-63AF-4CA7-9CE9-DF69C6649320}"/>
    <dgm:cxn modelId="{DF79C89D-C6E2-4D61-9B78-8AB220F3D369}" type="presParOf" srcId="{39C152F7-3E19-4F14-9D8E-38113AB19377}" destId="{A5D274E3-7E53-47BB-B843-36069CBCBE5E}" srcOrd="0" destOrd="0" presId="urn:microsoft.com/office/officeart/2005/8/layout/default"/>
    <dgm:cxn modelId="{48656BB1-89DF-46BA-B0EB-63FC39116803}" type="presParOf" srcId="{39C152F7-3E19-4F14-9D8E-38113AB19377}" destId="{1EB96F4E-5E11-4EE6-BA48-91A8D7E9C54E}" srcOrd="1" destOrd="0" presId="urn:microsoft.com/office/officeart/2005/8/layout/default"/>
    <dgm:cxn modelId="{7FCF1411-F7BC-4B2A-BF7C-432BAEAA1D84}" type="presParOf" srcId="{39C152F7-3E19-4F14-9D8E-38113AB19377}" destId="{C8C35A54-709A-4F78-AFB5-E8280A182E22}" srcOrd="2" destOrd="0" presId="urn:microsoft.com/office/officeart/2005/8/layout/default"/>
    <dgm:cxn modelId="{7ED587BB-E95D-40A1-B8F9-833FBAC341EE}" type="presParOf" srcId="{39C152F7-3E19-4F14-9D8E-38113AB19377}" destId="{91B07B9F-3665-4E94-AE0A-A57603E5AA37}" srcOrd="3" destOrd="0" presId="urn:microsoft.com/office/officeart/2005/8/layout/default"/>
    <dgm:cxn modelId="{4AC1771A-CDDA-4A4D-98B6-0AC9372A1E7E}" type="presParOf" srcId="{39C152F7-3E19-4F14-9D8E-38113AB19377}" destId="{2E1D1ADF-73EA-4CE7-B195-1A6743B7A318}" srcOrd="4" destOrd="0" presId="urn:microsoft.com/office/officeart/2005/8/layout/default"/>
    <dgm:cxn modelId="{460BD30E-47E6-4EDE-AAEA-C7307ADCFFBF}" type="presParOf" srcId="{39C152F7-3E19-4F14-9D8E-38113AB19377}" destId="{942F0102-8B5D-4E1C-B870-62CEFFEA4982}" srcOrd="5" destOrd="0" presId="urn:microsoft.com/office/officeart/2005/8/layout/default"/>
    <dgm:cxn modelId="{E7CF5E71-67B3-4DDA-BD00-C23D7C5C720F}" type="presParOf" srcId="{39C152F7-3E19-4F14-9D8E-38113AB19377}" destId="{D3E51AE6-7BAC-44AE-B03A-1AC349941C94}" srcOrd="6" destOrd="0" presId="urn:microsoft.com/office/officeart/2005/8/layout/default"/>
    <dgm:cxn modelId="{EB132FBE-A6D7-4877-B4C6-D27EF2E1FCB6}" type="presParOf" srcId="{39C152F7-3E19-4F14-9D8E-38113AB19377}" destId="{776EC56D-7580-4D61-B7A9-EB5E9CF6379C}" srcOrd="7" destOrd="0" presId="urn:microsoft.com/office/officeart/2005/8/layout/default"/>
    <dgm:cxn modelId="{9E8B29EA-EDB2-48BB-AF68-86F26ECDDD72}" type="presParOf" srcId="{39C152F7-3E19-4F14-9D8E-38113AB19377}" destId="{13EB25F9-F020-4095-922F-404593B383E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2BC01-9F45-47A9-BC9C-1FAF07EBF09B}">
      <dsp:nvSpPr>
        <dsp:cNvPr id="0" name=""/>
        <dsp:cNvSpPr/>
      </dsp:nvSpPr>
      <dsp:spPr>
        <a:xfrm>
          <a:off x="1751550" y="534156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927074" y="577867"/>
        <a:ext cx="20086" cy="4017"/>
      </dsp:txXfrm>
    </dsp:sp>
    <dsp:sp modelId="{F75C1317-7160-4017-A613-3E0DA752FCE1}">
      <dsp:nvSpPr>
        <dsp:cNvPr id="0" name=""/>
        <dsp:cNvSpPr/>
      </dsp:nvSpPr>
      <dsp:spPr>
        <a:xfrm>
          <a:off x="6673" y="55873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Introduction to Mobile App Dev</a:t>
          </a:r>
          <a:endParaRPr lang="en-IN" sz="1800" kern="1200" dirty="0">
            <a:latin typeface="+mn-lt"/>
          </a:endParaRPr>
        </a:p>
      </dsp:txBody>
      <dsp:txXfrm>
        <a:off x="6673" y="55873"/>
        <a:ext cx="1746677" cy="1048006"/>
      </dsp:txXfrm>
    </dsp:sp>
    <dsp:sp modelId="{2DE98B39-DC94-4011-B405-778E1560166B}">
      <dsp:nvSpPr>
        <dsp:cNvPr id="0" name=""/>
        <dsp:cNvSpPr/>
      </dsp:nvSpPr>
      <dsp:spPr>
        <a:xfrm>
          <a:off x="3899963" y="534156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429306"/>
              <a:satOff val="-2352"/>
              <a:lumOff val="72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5487" y="577867"/>
        <a:ext cx="20086" cy="4017"/>
      </dsp:txXfrm>
    </dsp:sp>
    <dsp:sp modelId="{3EC5A3B3-4853-4168-800C-3550D91C9875}">
      <dsp:nvSpPr>
        <dsp:cNvPr id="0" name=""/>
        <dsp:cNvSpPr/>
      </dsp:nvSpPr>
      <dsp:spPr>
        <a:xfrm>
          <a:off x="2155086" y="55873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398641"/>
                <a:satOff val="-2184"/>
                <a:lumOff val="672"/>
                <a:alphaOff val="0"/>
                <a:tint val="96000"/>
                <a:lumMod val="104000"/>
              </a:schemeClr>
            </a:gs>
            <a:gs pos="100000">
              <a:schemeClr val="accent3">
                <a:hueOff val="-398641"/>
                <a:satOff val="-2184"/>
                <a:lumOff val="67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React Native Fundamentals</a:t>
          </a:r>
        </a:p>
      </dsp:txBody>
      <dsp:txXfrm>
        <a:off x="2155086" y="55873"/>
        <a:ext cx="1746677" cy="1048006"/>
      </dsp:txXfrm>
    </dsp:sp>
    <dsp:sp modelId="{776E23B3-5BCB-4525-BF03-43AA6F296C17}">
      <dsp:nvSpPr>
        <dsp:cNvPr id="0" name=""/>
        <dsp:cNvSpPr/>
      </dsp:nvSpPr>
      <dsp:spPr>
        <a:xfrm>
          <a:off x="6048376" y="534156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858611"/>
              <a:satOff val="-4703"/>
              <a:lumOff val="144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23900" y="577867"/>
        <a:ext cx="20086" cy="4017"/>
      </dsp:txXfrm>
    </dsp:sp>
    <dsp:sp modelId="{6528662E-AA1C-4729-81AB-DDC691CAD3D7}">
      <dsp:nvSpPr>
        <dsp:cNvPr id="0" name=""/>
        <dsp:cNvSpPr/>
      </dsp:nvSpPr>
      <dsp:spPr>
        <a:xfrm>
          <a:off x="4303498" y="55873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797282"/>
                <a:satOff val="-4367"/>
                <a:lumOff val="1345"/>
                <a:alphaOff val="0"/>
                <a:tint val="96000"/>
                <a:lumMod val="104000"/>
              </a:schemeClr>
            </a:gs>
            <a:gs pos="100000">
              <a:schemeClr val="accent3">
                <a:hueOff val="-797282"/>
                <a:satOff val="-4367"/>
                <a:lumOff val="134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Creating RN Applications</a:t>
          </a:r>
        </a:p>
      </dsp:txBody>
      <dsp:txXfrm>
        <a:off x="4303498" y="55873"/>
        <a:ext cx="1746677" cy="1048006"/>
      </dsp:txXfrm>
    </dsp:sp>
    <dsp:sp modelId="{EE6D1500-9BCE-4831-9A2B-50DEEF1A6FF2}">
      <dsp:nvSpPr>
        <dsp:cNvPr id="0" name=""/>
        <dsp:cNvSpPr/>
      </dsp:nvSpPr>
      <dsp:spPr>
        <a:xfrm>
          <a:off x="8196788" y="534156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1287917"/>
              <a:satOff val="-7055"/>
              <a:lumOff val="217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+mn-lt"/>
          </a:endParaRPr>
        </a:p>
      </dsp:txBody>
      <dsp:txXfrm>
        <a:off x="8372313" y="577867"/>
        <a:ext cx="20086" cy="4017"/>
      </dsp:txXfrm>
    </dsp:sp>
    <dsp:sp modelId="{23DB938E-9336-42B5-90FE-4FEAFBE4891A}">
      <dsp:nvSpPr>
        <dsp:cNvPr id="0" name=""/>
        <dsp:cNvSpPr/>
      </dsp:nvSpPr>
      <dsp:spPr>
        <a:xfrm>
          <a:off x="6451911" y="55873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1195923"/>
                <a:satOff val="-6551"/>
                <a:lumOff val="2017"/>
                <a:alphaOff val="0"/>
                <a:tint val="96000"/>
                <a:lumMod val="104000"/>
              </a:schemeClr>
            </a:gs>
            <a:gs pos="100000">
              <a:schemeClr val="accent3">
                <a:hueOff val="-1195923"/>
                <a:satOff val="-6551"/>
                <a:lumOff val="201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React Native Components </a:t>
          </a:r>
          <a:endParaRPr lang="en-IN" sz="1800" kern="1200" dirty="0">
            <a:latin typeface="+mn-lt"/>
          </a:endParaRPr>
        </a:p>
      </dsp:txBody>
      <dsp:txXfrm>
        <a:off x="6451911" y="55873"/>
        <a:ext cx="1746677" cy="1048006"/>
      </dsp:txXfrm>
    </dsp:sp>
    <dsp:sp modelId="{C93B1777-2C53-4B18-AE71-7A70AC93ED9A}">
      <dsp:nvSpPr>
        <dsp:cNvPr id="0" name=""/>
        <dsp:cNvSpPr/>
      </dsp:nvSpPr>
      <dsp:spPr>
        <a:xfrm>
          <a:off x="880011" y="1102079"/>
          <a:ext cx="8593651" cy="371135"/>
        </a:xfrm>
        <a:custGeom>
          <a:avLst/>
          <a:gdLst/>
          <a:ahLst/>
          <a:cxnLst/>
          <a:rect l="0" t="0" r="0" b="0"/>
          <a:pathLst>
            <a:path>
              <a:moveTo>
                <a:pt x="8593651" y="0"/>
              </a:moveTo>
              <a:lnTo>
                <a:pt x="8593651" y="202667"/>
              </a:lnTo>
              <a:lnTo>
                <a:pt x="0" y="202667"/>
              </a:lnTo>
              <a:lnTo>
                <a:pt x="0" y="371135"/>
              </a:lnTo>
            </a:path>
          </a:pathLst>
        </a:custGeom>
        <a:noFill/>
        <a:ln w="9525" cap="rnd" cmpd="sng" algn="ctr">
          <a:solidFill>
            <a:schemeClr val="accent3">
              <a:hueOff val="-1717222"/>
              <a:satOff val="-9406"/>
              <a:lumOff val="289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961761" y="1285638"/>
        <a:ext cx="430151" cy="4017"/>
      </dsp:txXfrm>
    </dsp:sp>
    <dsp:sp modelId="{628332D2-8154-4208-90CA-D8E8E71BEA72}">
      <dsp:nvSpPr>
        <dsp:cNvPr id="0" name=""/>
        <dsp:cNvSpPr/>
      </dsp:nvSpPr>
      <dsp:spPr>
        <a:xfrm>
          <a:off x="8600324" y="55873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1594564"/>
                <a:satOff val="-8735"/>
                <a:lumOff val="2689"/>
                <a:alphaOff val="0"/>
                <a:tint val="96000"/>
                <a:lumMod val="104000"/>
              </a:schemeClr>
            </a:gs>
            <a:gs pos="100000">
              <a:schemeClr val="accent3">
                <a:hueOff val="-1594564"/>
                <a:satOff val="-8735"/>
                <a:lumOff val="268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Layout &amp; Styling</a:t>
          </a:r>
          <a:endParaRPr lang="en-IN" sz="1800" kern="1200" dirty="0">
            <a:latin typeface="+mn-lt"/>
          </a:endParaRPr>
        </a:p>
      </dsp:txBody>
      <dsp:txXfrm>
        <a:off x="8600324" y="55873"/>
        <a:ext cx="1746677" cy="1048006"/>
      </dsp:txXfrm>
    </dsp:sp>
    <dsp:sp modelId="{2C16918D-F649-475D-A4A0-1974167E0FC1}">
      <dsp:nvSpPr>
        <dsp:cNvPr id="0" name=""/>
        <dsp:cNvSpPr/>
      </dsp:nvSpPr>
      <dsp:spPr>
        <a:xfrm>
          <a:off x="1751550" y="1983898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2146528"/>
              <a:satOff val="-11758"/>
              <a:lumOff val="362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7074" y="2027609"/>
        <a:ext cx="20086" cy="4017"/>
      </dsp:txXfrm>
    </dsp:sp>
    <dsp:sp modelId="{2844100D-0F2E-495A-8F25-DCD1585A9DF6}">
      <dsp:nvSpPr>
        <dsp:cNvPr id="0" name=""/>
        <dsp:cNvSpPr/>
      </dsp:nvSpPr>
      <dsp:spPr>
        <a:xfrm>
          <a:off x="6673" y="1505615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1993205"/>
                <a:satOff val="-10918"/>
                <a:lumOff val="3361"/>
                <a:alphaOff val="0"/>
                <a:tint val="96000"/>
                <a:lumMod val="104000"/>
              </a:schemeClr>
            </a:gs>
            <a:gs pos="100000">
              <a:schemeClr val="accent3">
                <a:hueOff val="-1993205"/>
                <a:satOff val="-10918"/>
                <a:lumOff val="3361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React Native Architecture</a:t>
          </a:r>
        </a:p>
      </dsp:txBody>
      <dsp:txXfrm>
        <a:off x="6673" y="1505615"/>
        <a:ext cx="1746677" cy="1048006"/>
      </dsp:txXfrm>
    </dsp:sp>
    <dsp:sp modelId="{99C568B6-27C4-457F-830A-709ECC8841AD}">
      <dsp:nvSpPr>
        <dsp:cNvPr id="0" name=""/>
        <dsp:cNvSpPr/>
      </dsp:nvSpPr>
      <dsp:spPr>
        <a:xfrm>
          <a:off x="3899963" y="1983898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2575834"/>
              <a:satOff val="-14110"/>
              <a:lumOff val="43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+mn-lt"/>
          </a:endParaRPr>
        </a:p>
      </dsp:txBody>
      <dsp:txXfrm>
        <a:off x="4075487" y="2027609"/>
        <a:ext cx="20086" cy="4017"/>
      </dsp:txXfrm>
    </dsp:sp>
    <dsp:sp modelId="{469F7588-1D08-4A01-8065-3199A06B426E}">
      <dsp:nvSpPr>
        <dsp:cNvPr id="0" name=""/>
        <dsp:cNvSpPr/>
      </dsp:nvSpPr>
      <dsp:spPr>
        <a:xfrm>
          <a:off x="2155086" y="1505615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2391845"/>
                <a:satOff val="-13102"/>
                <a:lumOff val="4034"/>
                <a:alphaOff val="0"/>
                <a:tint val="96000"/>
                <a:lumMod val="104000"/>
              </a:schemeClr>
            </a:gs>
            <a:gs pos="100000">
              <a:schemeClr val="accent3">
                <a:hueOff val="-2391845"/>
                <a:satOff val="-13102"/>
                <a:lumOff val="403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Networking</a:t>
          </a:r>
        </a:p>
      </dsp:txBody>
      <dsp:txXfrm>
        <a:off x="2155086" y="1505615"/>
        <a:ext cx="1746677" cy="1048006"/>
      </dsp:txXfrm>
    </dsp:sp>
    <dsp:sp modelId="{ED261DF2-1229-4E4F-94C8-85DBA5E2CA0D}">
      <dsp:nvSpPr>
        <dsp:cNvPr id="0" name=""/>
        <dsp:cNvSpPr/>
      </dsp:nvSpPr>
      <dsp:spPr>
        <a:xfrm>
          <a:off x="6048376" y="1983898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3005139"/>
              <a:satOff val="-16461"/>
              <a:lumOff val="506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6223900" y="2027609"/>
        <a:ext cx="20086" cy="4017"/>
      </dsp:txXfrm>
    </dsp:sp>
    <dsp:sp modelId="{1904C469-2C19-4678-A788-E826C39BDEE8}">
      <dsp:nvSpPr>
        <dsp:cNvPr id="0" name=""/>
        <dsp:cNvSpPr/>
      </dsp:nvSpPr>
      <dsp:spPr>
        <a:xfrm>
          <a:off x="4303498" y="1505615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2790486"/>
                <a:satOff val="-15286"/>
                <a:lumOff val="4706"/>
                <a:alphaOff val="0"/>
                <a:tint val="96000"/>
                <a:lumMod val="104000"/>
              </a:schemeClr>
            </a:gs>
            <a:gs pos="100000">
              <a:schemeClr val="accent3">
                <a:hueOff val="-2790486"/>
                <a:satOff val="-15286"/>
                <a:lumOff val="470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Error Handling &amp; Debugging</a:t>
          </a:r>
          <a:endParaRPr lang="en-IN" sz="1800" kern="1200" dirty="0">
            <a:latin typeface="+mn-lt"/>
          </a:endParaRPr>
        </a:p>
      </dsp:txBody>
      <dsp:txXfrm>
        <a:off x="4303498" y="1505615"/>
        <a:ext cx="1746677" cy="1048006"/>
      </dsp:txXfrm>
    </dsp:sp>
    <dsp:sp modelId="{92C9711D-352B-4B0C-A641-E2DE6F4CB657}">
      <dsp:nvSpPr>
        <dsp:cNvPr id="0" name=""/>
        <dsp:cNvSpPr/>
      </dsp:nvSpPr>
      <dsp:spPr>
        <a:xfrm>
          <a:off x="8196788" y="1983898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3434445"/>
              <a:satOff val="-18813"/>
              <a:lumOff val="57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372313" y="2027609"/>
        <a:ext cx="20086" cy="4017"/>
      </dsp:txXfrm>
    </dsp:sp>
    <dsp:sp modelId="{0A1C65AA-CAFF-4ACB-A5CB-D0BB9ABE9524}">
      <dsp:nvSpPr>
        <dsp:cNvPr id="0" name=""/>
        <dsp:cNvSpPr/>
      </dsp:nvSpPr>
      <dsp:spPr>
        <a:xfrm>
          <a:off x="6451911" y="1505615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3189127"/>
                <a:satOff val="-17469"/>
                <a:lumOff val="5378"/>
                <a:alphaOff val="0"/>
                <a:tint val="96000"/>
                <a:lumMod val="104000"/>
              </a:schemeClr>
            </a:gs>
            <a:gs pos="100000">
              <a:schemeClr val="accent3">
                <a:hueOff val="-3189127"/>
                <a:satOff val="-17469"/>
                <a:lumOff val="537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Navigation</a:t>
          </a:r>
          <a:endParaRPr lang="en-IN" sz="1800" kern="1200" dirty="0">
            <a:latin typeface="+mn-lt"/>
          </a:endParaRPr>
        </a:p>
      </dsp:txBody>
      <dsp:txXfrm>
        <a:off x="6451911" y="1505615"/>
        <a:ext cx="1746677" cy="1048006"/>
      </dsp:txXfrm>
    </dsp:sp>
    <dsp:sp modelId="{90360C13-DE65-4FD0-AE8A-2FF8263C582C}">
      <dsp:nvSpPr>
        <dsp:cNvPr id="0" name=""/>
        <dsp:cNvSpPr/>
      </dsp:nvSpPr>
      <dsp:spPr>
        <a:xfrm>
          <a:off x="880011" y="2551821"/>
          <a:ext cx="8593651" cy="371135"/>
        </a:xfrm>
        <a:custGeom>
          <a:avLst/>
          <a:gdLst/>
          <a:ahLst/>
          <a:cxnLst/>
          <a:rect l="0" t="0" r="0" b="0"/>
          <a:pathLst>
            <a:path>
              <a:moveTo>
                <a:pt x="8593651" y="0"/>
              </a:moveTo>
              <a:lnTo>
                <a:pt x="8593651" y="202667"/>
              </a:lnTo>
              <a:lnTo>
                <a:pt x="0" y="202667"/>
              </a:lnTo>
              <a:lnTo>
                <a:pt x="0" y="371135"/>
              </a:lnTo>
            </a:path>
          </a:pathLst>
        </a:custGeom>
        <a:noFill/>
        <a:ln w="9525" cap="rnd" cmpd="sng" algn="ctr">
          <a:solidFill>
            <a:schemeClr val="accent3">
              <a:hueOff val="-3863751"/>
              <a:satOff val="-21165"/>
              <a:lumOff val="651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961761" y="2735380"/>
        <a:ext cx="430151" cy="4017"/>
      </dsp:txXfrm>
    </dsp:sp>
    <dsp:sp modelId="{478A601F-BCE5-4371-96E8-980E0EC4BD3F}">
      <dsp:nvSpPr>
        <dsp:cNvPr id="0" name=""/>
        <dsp:cNvSpPr/>
      </dsp:nvSpPr>
      <dsp:spPr>
        <a:xfrm>
          <a:off x="8600324" y="1505615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3587768"/>
                <a:satOff val="-19653"/>
                <a:lumOff val="6051"/>
                <a:alphaOff val="0"/>
                <a:tint val="96000"/>
                <a:lumMod val="104000"/>
              </a:schemeClr>
            </a:gs>
            <a:gs pos="100000">
              <a:schemeClr val="accent3">
                <a:hueOff val="-3587768"/>
                <a:satOff val="-19653"/>
                <a:lumOff val="6051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Platform Specific Code</a:t>
          </a:r>
          <a:endParaRPr lang="en-IN" sz="1800" kern="1200" dirty="0">
            <a:latin typeface="+mn-lt"/>
          </a:endParaRPr>
        </a:p>
      </dsp:txBody>
      <dsp:txXfrm>
        <a:off x="8600324" y="1505615"/>
        <a:ext cx="1746677" cy="1048006"/>
      </dsp:txXfrm>
    </dsp:sp>
    <dsp:sp modelId="{AF177434-FA58-43AE-8474-4DC2874EA09A}">
      <dsp:nvSpPr>
        <dsp:cNvPr id="0" name=""/>
        <dsp:cNvSpPr/>
      </dsp:nvSpPr>
      <dsp:spPr>
        <a:xfrm>
          <a:off x="1751550" y="3433640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4293056"/>
              <a:satOff val="-23516"/>
              <a:lumOff val="724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927074" y="3477351"/>
        <a:ext cx="20086" cy="4017"/>
      </dsp:txXfrm>
    </dsp:sp>
    <dsp:sp modelId="{BF924571-B44F-446D-B3F4-8452F3E85300}">
      <dsp:nvSpPr>
        <dsp:cNvPr id="0" name=""/>
        <dsp:cNvSpPr/>
      </dsp:nvSpPr>
      <dsp:spPr>
        <a:xfrm>
          <a:off x="6673" y="2955357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3986409"/>
                <a:satOff val="-21836"/>
                <a:lumOff val="6723"/>
                <a:alphaOff val="0"/>
                <a:tint val="96000"/>
                <a:lumMod val="104000"/>
              </a:schemeClr>
            </a:gs>
            <a:gs pos="100000">
              <a:schemeClr val="accent3">
                <a:hueOff val="-3986409"/>
                <a:satOff val="-21836"/>
                <a:lumOff val="672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State and Data Storage</a:t>
          </a:r>
        </a:p>
      </dsp:txBody>
      <dsp:txXfrm>
        <a:off x="6673" y="2955357"/>
        <a:ext cx="1746677" cy="1048006"/>
      </dsp:txXfrm>
    </dsp:sp>
    <dsp:sp modelId="{B14EE8BD-A43F-453E-B2A9-2A134EDFF14B}">
      <dsp:nvSpPr>
        <dsp:cNvPr id="0" name=""/>
        <dsp:cNvSpPr/>
      </dsp:nvSpPr>
      <dsp:spPr>
        <a:xfrm>
          <a:off x="3899963" y="3433640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4722361"/>
              <a:satOff val="-25868"/>
              <a:lumOff val="796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75487" y="3477351"/>
        <a:ext cx="20086" cy="4017"/>
      </dsp:txXfrm>
    </dsp:sp>
    <dsp:sp modelId="{25FE7F1D-AA37-4EED-8AC9-C2ACA325B558}">
      <dsp:nvSpPr>
        <dsp:cNvPr id="0" name=""/>
        <dsp:cNvSpPr/>
      </dsp:nvSpPr>
      <dsp:spPr>
        <a:xfrm>
          <a:off x="2155086" y="2955357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4385050"/>
                <a:satOff val="-24020"/>
                <a:lumOff val="7395"/>
                <a:alphaOff val="0"/>
                <a:tint val="96000"/>
                <a:lumMod val="104000"/>
              </a:schemeClr>
            </a:gs>
            <a:gs pos="100000">
              <a:schemeClr val="accent3">
                <a:hueOff val="-4385050"/>
                <a:satOff val="-24020"/>
                <a:lumOff val="739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+mn-lt"/>
            </a:rPr>
            <a:t>Security</a:t>
          </a:r>
          <a:endParaRPr lang="en-IN" sz="1800" kern="1200" dirty="0">
            <a:latin typeface="+mn-lt"/>
          </a:endParaRPr>
        </a:p>
      </dsp:txBody>
      <dsp:txXfrm>
        <a:off x="2155086" y="2955357"/>
        <a:ext cx="1746677" cy="1048006"/>
      </dsp:txXfrm>
    </dsp:sp>
    <dsp:sp modelId="{38C73798-EC3C-4509-9373-39BB303F7B95}">
      <dsp:nvSpPr>
        <dsp:cNvPr id="0" name=""/>
        <dsp:cNvSpPr/>
      </dsp:nvSpPr>
      <dsp:spPr>
        <a:xfrm>
          <a:off x="6048376" y="3433640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5151667"/>
              <a:satOff val="-28219"/>
              <a:lumOff val="86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23900" y="3477351"/>
        <a:ext cx="20086" cy="4017"/>
      </dsp:txXfrm>
    </dsp:sp>
    <dsp:sp modelId="{126F9619-BDEE-4E6C-94AA-6FE2AAB70DAB}">
      <dsp:nvSpPr>
        <dsp:cNvPr id="0" name=""/>
        <dsp:cNvSpPr/>
      </dsp:nvSpPr>
      <dsp:spPr>
        <a:xfrm>
          <a:off x="4303498" y="2955357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4783691"/>
                <a:satOff val="-26204"/>
                <a:lumOff val="8067"/>
                <a:alphaOff val="0"/>
                <a:tint val="96000"/>
                <a:lumMod val="104000"/>
              </a:schemeClr>
            </a:gs>
            <a:gs pos="100000">
              <a:schemeClr val="accent3">
                <a:hueOff val="-4783691"/>
                <a:satOff val="-26204"/>
                <a:lumOff val="806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+mn-lt"/>
            </a:rPr>
            <a:t>Native Modules</a:t>
          </a:r>
        </a:p>
      </dsp:txBody>
      <dsp:txXfrm>
        <a:off x="4303498" y="2955357"/>
        <a:ext cx="1746677" cy="1048006"/>
      </dsp:txXfrm>
    </dsp:sp>
    <dsp:sp modelId="{DB6B8033-0F2F-47CD-8269-A3265FF8AD39}">
      <dsp:nvSpPr>
        <dsp:cNvPr id="0" name=""/>
        <dsp:cNvSpPr/>
      </dsp:nvSpPr>
      <dsp:spPr>
        <a:xfrm>
          <a:off x="8196788" y="3433640"/>
          <a:ext cx="3711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1135" y="45720"/>
              </a:lnTo>
            </a:path>
          </a:pathLst>
        </a:custGeom>
        <a:noFill/>
        <a:ln w="9525" cap="rnd" cmpd="sng" algn="ctr">
          <a:solidFill>
            <a:schemeClr val="accent3">
              <a:hueOff val="-5580973"/>
              <a:satOff val="-30571"/>
              <a:lumOff val="941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+mn-lt"/>
          </a:endParaRPr>
        </a:p>
      </dsp:txBody>
      <dsp:txXfrm>
        <a:off x="8372313" y="3477351"/>
        <a:ext cx="20086" cy="4017"/>
      </dsp:txXfrm>
    </dsp:sp>
    <dsp:sp modelId="{AE9DA548-3B60-4556-932C-0DC8E077F644}">
      <dsp:nvSpPr>
        <dsp:cNvPr id="0" name=""/>
        <dsp:cNvSpPr/>
      </dsp:nvSpPr>
      <dsp:spPr>
        <a:xfrm>
          <a:off x="6451911" y="2955357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5182332"/>
                <a:satOff val="-28387"/>
                <a:lumOff val="8740"/>
                <a:alphaOff val="0"/>
                <a:tint val="96000"/>
                <a:lumMod val="104000"/>
              </a:schemeClr>
            </a:gs>
            <a:gs pos="100000">
              <a:schemeClr val="accent3">
                <a:hueOff val="-5182332"/>
                <a:satOff val="-28387"/>
                <a:lumOff val="874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Testing</a:t>
          </a:r>
          <a:endParaRPr lang="en-IN" sz="1800" kern="1200" dirty="0">
            <a:latin typeface="+mn-lt"/>
          </a:endParaRPr>
        </a:p>
      </dsp:txBody>
      <dsp:txXfrm>
        <a:off x="6451911" y="2955357"/>
        <a:ext cx="1746677" cy="1048006"/>
      </dsp:txXfrm>
    </dsp:sp>
    <dsp:sp modelId="{146AF279-3BE5-4118-8866-88820E025988}">
      <dsp:nvSpPr>
        <dsp:cNvPr id="0" name=""/>
        <dsp:cNvSpPr/>
      </dsp:nvSpPr>
      <dsp:spPr>
        <a:xfrm>
          <a:off x="8600324" y="2955357"/>
          <a:ext cx="1746677" cy="1048006"/>
        </a:xfrm>
        <a:prstGeom prst="rect">
          <a:avLst/>
        </a:prstGeom>
        <a:gradFill rotWithShape="0">
          <a:gsLst>
            <a:gs pos="0">
              <a:schemeClr val="accent3">
                <a:hueOff val="-5580973"/>
                <a:satOff val="-30571"/>
                <a:lumOff val="9412"/>
                <a:alphaOff val="0"/>
                <a:tint val="96000"/>
                <a:lumMod val="104000"/>
              </a:schemeClr>
            </a:gs>
            <a:gs pos="100000">
              <a:schemeClr val="accent3">
                <a:hueOff val="-5580973"/>
                <a:satOff val="-30571"/>
                <a:lumOff val="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Publishing</a:t>
          </a:r>
          <a:endParaRPr lang="en-IN" sz="1800" kern="1200" dirty="0">
            <a:latin typeface="+mn-lt"/>
          </a:endParaRPr>
        </a:p>
      </dsp:txBody>
      <dsp:txXfrm>
        <a:off x="8600324" y="2955357"/>
        <a:ext cx="1746677" cy="1048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91199-75D0-4F60-8329-8F3E90403611}">
      <dsp:nvSpPr>
        <dsp:cNvPr id="0" name=""/>
        <dsp:cNvSpPr/>
      </dsp:nvSpPr>
      <dsp:spPr>
        <a:xfrm>
          <a:off x="186042" y="2108"/>
          <a:ext cx="3119246" cy="18715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Node.js &amp; NPM</a:t>
          </a:r>
          <a:endParaRPr lang="en-IN" sz="2000" kern="1200" dirty="0"/>
        </a:p>
      </dsp:txBody>
      <dsp:txXfrm>
        <a:off x="186042" y="2108"/>
        <a:ext cx="3119246" cy="1871548"/>
      </dsp:txXfrm>
    </dsp:sp>
    <dsp:sp modelId="{1C50FC27-BED1-4E68-917E-5D2088E7AB74}">
      <dsp:nvSpPr>
        <dsp:cNvPr id="0" name=""/>
        <dsp:cNvSpPr/>
      </dsp:nvSpPr>
      <dsp:spPr>
        <a:xfrm>
          <a:off x="3617214" y="2108"/>
          <a:ext cx="3119246" cy="1871548"/>
        </a:xfrm>
        <a:prstGeom prst="rect">
          <a:avLst/>
        </a:prstGeom>
        <a:gradFill rotWithShape="0">
          <a:gsLst>
            <a:gs pos="0">
              <a:schemeClr val="accent2">
                <a:hueOff val="-2266801"/>
                <a:satOff val="1309"/>
                <a:lumOff val="-2402"/>
                <a:alphaOff val="0"/>
                <a:tint val="96000"/>
                <a:lumMod val="104000"/>
              </a:schemeClr>
            </a:gs>
            <a:gs pos="100000">
              <a:schemeClr val="accent2">
                <a:hueOff val="-2266801"/>
                <a:satOff val="1309"/>
                <a:lumOff val="-240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Visual Studio Code</a:t>
          </a:r>
          <a:endParaRPr lang="en-US" sz="2000" kern="1200" dirty="0"/>
        </a:p>
      </dsp:txBody>
      <dsp:txXfrm>
        <a:off x="3617214" y="2108"/>
        <a:ext cx="3119246" cy="1871548"/>
      </dsp:txXfrm>
    </dsp:sp>
    <dsp:sp modelId="{A5A0BD1B-902E-417E-8F70-2C44D5031824}">
      <dsp:nvSpPr>
        <dsp:cNvPr id="0" name=""/>
        <dsp:cNvSpPr/>
      </dsp:nvSpPr>
      <dsp:spPr>
        <a:xfrm>
          <a:off x="7048385" y="2108"/>
          <a:ext cx="3119246" cy="1871548"/>
        </a:xfrm>
        <a:prstGeom prst="rect">
          <a:avLst/>
        </a:prstGeom>
        <a:gradFill rotWithShape="0">
          <a:gsLst>
            <a:gs pos="0">
              <a:schemeClr val="accent2">
                <a:hueOff val="-4533601"/>
                <a:satOff val="2618"/>
                <a:lumOff val="-4804"/>
                <a:alphaOff val="0"/>
                <a:tint val="96000"/>
                <a:lumMod val="104000"/>
              </a:schemeClr>
            </a:gs>
            <a:gs pos="100000">
              <a:schemeClr val="accent2">
                <a:hueOff val="-4533601"/>
                <a:satOff val="2618"/>
                <a:lumOff val="-480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Android Studio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&amp;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Emulator</a:t>
          </a:r>
        </a:p>
      </dsp:txBody>
      <dsp:txXfrm>
        <a:off x="7048385" y="2108"/>
        <a:ext cx="3119246" cy="1871548"/>
      </dsp:txXfrm>
    </dsp:sp>
    <dsp:sp modelId="{098B53B7-D773-4265-BB59-F0CCA6FAA929}">
      <dsp:nvSpPr>
        <dsp:cNvPr id="0" name=""/>
        <dsp:cNvSpPr/>
      </dsp:nvSpPr>
      <dsp:spPr>
        <a:xfrm>
          <a:off x="1901628" y="2185580"/>
          <a:ext cx="3119246" cy="1871548"/>
        </a:xfrm>
        <a:prstGeom prst="rect">
          <a:avLst/>
        </a:prstGeom>
        <a:gradFill rotWithShape="0">
          <a:gsLst>
            <a:gs pos="0">
              <a:schemeClr val="accent2">
                <a:hueOff val="-6800402"/>
                <a:satOff val="3927"/>
                <a:lumOff val="-7205"/>
                <a:alphaOff val="0"/>
                <a:tint val="96000"/>
                <a:lumMod val="104000"/>
              </a:schemeClr>
            </a:gs>
            <a:gs pos="100000">
              <a:schemeClr val="accent2">
                <a:hueOff val="-6800402"/>
                <a:satOff val="3927"/>
                <a:lumOff val="-720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Xcode </a:t>
          </a:r>
          <a:r>
            <a:rPr lang="en-US" sz="2000" kern="1200"/>
            <a:t>&amp; Simulator</a:t>
          </a:r>
          <a:endParaRPr lang="en-US" sz="2000" kern="1200" dirty="0"/>
        </a:p>
      </dsp:txBody>
      <dsp:txXfrm>
        <a:off x="1901628" y="2185580"/>
        <a:ext cx="3119246" cy="1871548"/>
      </dsp:txXfrm>
    </dsp:sp>
    <dsp:sp modelId="{7958F54A-8785-4449-8D86-93D01182DB7E}">
      <dsp:nvSpPr>
        <dsp:cNvPr id="0" name=""/>
        <dsp:cNvSpPr/>
      </dsp:nvSpPr>
      <dsp:spPr>
        <a:xfrm>
          <a:off x="5332799" y="2185580"/>
          <a:ext cx="3119246" cy="1871548"/>
        </a:xfrm>
        <a:prstGeom prst="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tint val="96000"/>
                <a:lumMod val="104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Browsers(Chromium)</a:t>
          </a:r>
        </a:p>
      </dsp:txBody>
      <dsp:txXfrm>
        <a:off x="5332799" y="2185580"/>
        <a:ext cx="3119246" cy="1871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68FEB-74B3-41C5-961B-C5F07F150C9B}">
      <dsp:nvSpPr>
        <dsp:cNvPr id="0" name=""/>
        <dsp:cNvSpPr/>
      </dsp:nvSpPr>
      <dsp:spPr>
        <a:xfrm>
          <a:off x="0" y="692260"/>
          <a:ext cx="3139632" cy="18837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JavaScript</a:t>
          </a:r>
        </a:p>
      </dsp:txBody>
      <dsp:txXfrm>
        <a:off x="0" y="692260"/>
        <a:ext cx="3139632" cy="1883779"/>
      </dsp:txXfrm>
    </dsp:sp>
    <dsp:sp modelId="{A2A24DEB-EEAE-4F9D-A7C6-EA5DD9039C69}">
      <dsp:nvSpPr>
        <dsp:cNvPr id="0" name=""/>
        <dsp:cNvSpPr/>
      </dsp:nvSpPr>
      <dsp:spPr>
        <a:xfrm>
          <a:off x="3453596" y="692260"/>
          <a:ext cx="3139632" cy="1883779"/>
        </a:xfrm>
        <a:prstGeom prst="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TypeScript</a:t>
          </a:r>
        </a:p>
      </dsp:txBody>
      <dsp:txXfrm>
        <a:off x="3453596" y="692260"/>
        <a:ext cx="3139632" cy="1883779"/>
      </dsp:txXfrm>
    </dsp:sp>
    <dsp:sp modelId="{A9B904B0-7EF4-423F-989B-E69E171984C8}">
      <dsp:nvSpPr>
        <dsp:cNvPr id="0" name=""/>
        <dsp:cNvSpPr/>
      </dsp:nvSpPr>
      <dsp:spPr>
        <a:xfrm>
          <a:off x="6907192" y="692260"/>
          <a:ext cx="3139632" cy="1883779"/>
        </a:xfrm>
        <a:prstGeom prst="rect">
          <a:avLst/>
        </a:prstGeom>
        <a:solidFill>
          <a:schemeClr val="accent3">
            <a:hueOff val="-5580973"/>
            <a:satOff val="-30571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React</a:t>
          </a:r>
        </a:p>
      </dsp:txBody>
      <dsp:txXfrm>
        <a:off x="6907192" y="692260"/>
        <a:ext cx="3139632" cy="18837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9476C-D6EB-4642-A56C-442E5C712F3E}">
      <dsp:nvSpPr>
        <dsp:cNvPr id="0" name=""/>
        <dsp:cNvSpPr/>
      </dsp:nvSpPr>
      <dsp:spPr>
        <a:xfrm>
          <a:off x="5176837" y="1677944"/>
          <a:ext cx="2026309" cy="703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673"/>
              </a:lnTo>
              <a:lnTo>
                <a:pt x="2026309" y="351673"/>
              </a:lnTo>
              <a:lnTo>
                <a:pt x="2026309" y="70334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DA2C-12F7-4D3A-93F2-E2DED07E35C4}">
      <dsp:nvSpPr>
        <dsp:cNvPr id="0" name=""/>
        <dsp:cNvSpPr/>
      </dsp:nvSpPr>
      <dsp:spPr>
        <a:xfrm>
          <a:off x="3150527" y="1677944"/>
          <a:ext cx="2026309" cy="703347"/>
        </a:xfrm>
        <a:custGeom>
          <a:avLst/>
          <a:gdLst/>
          <a:ahLst/>
          <a:cxnLst/>
          <a:rect l="0" t="0" r="0" b="0"/>
          <a:pathLst>
            <a:path>
              <a:moveTo>
                <a:pt x="2026309" y="0"/>
              </a:moveTo>
              <a:lnTo>
                <a:pt x="2026309" y="351673"/>
              </a:lnTo>
              <a:lnTo>
                <a:pt x="0" y="351673"/>
              </a:lnTo>
              <a:lnTo>
                <a:pt x="0" y="703347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C6F9AB-C78F-4D7A-8DD0-66010E2A5D7E}">
      <dsp:nvSpPr>
        <dsp:cNvPr id="0" name=""/>
        <dsp:cNvSpPr/>
      </dsp:nvSpPr>
      <dsp:spPr>
        <a:xfrm>
          <a:off x="3502201" y="3308"/>
          <a:ext cx="3349272" cy="16746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Tools to Create React Native Applications</a:t>
          </a:r>
          <a:endParaRPr lang="en-IN" sz="2400" kern="1200" dirty="0"/>
        </a:p>
      </dsp:txBody>
      <dsp:txXfrm>
        <a:off x="3502201" y="3308"/>
        <a:ext cx="3349272" cy="1674636"/>
      </dsp:txXfrm>
    </dsp:sp>
    <dsp:sp modelId="{E852E59B-252D-458A-93FB-6E973BA192BB}">
      <dsp:nvSpPr>
        <dsp:cNvPr id="0" name=""/>
        <dsp:cNvSpPr/>
      </dsp:nvSpPr>
      <dsp:spPr>
        <a:xfrm>
          <a:off x="1475891" y="2381292"/>
          <a:ext cx="3349272" cy="16746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React Native CLI</a:t>
          </a:r>
          <a:endParaRPr lang="en-IN" sz="2400" kern="1200" dirty="0"/>
        </a:p>
      </dsp:txBody>
      <dsp:txXfrm>
        <a:off x="1475891" y="2381292"/>
        <a:ext cx="3349272" cy="1674636"/>
      </dsp:txXfrm>
    </dsp:sp>
    <dsp:sp modelId="{0B76BC99-6CC5-418D-9657-662702046E51}">
      <dsp:nvSpPr>
        <dsp:cNvPr id="0" name=""/>
        <dsp:cNvSpPr/>
      </dsp:nvSpPr>
      <dsp:spPr>
        <a:xfrm>
          <a:off x="5528511" y="2381292"/>
          <a:ext cx="3349272" cy="16746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 CLI</a:t>
          </a:r>
          <a:endParaRPr lang="en-IN" sz="2400" kern="1200" dirty="0"/>
        </a:p>
      </dsp:txBody>
      <dsp:txXfrm>
        <a:off x="5528511" y="2381292"/>
        <a:ext cx="3349272" cy="16746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85BB7-DA5B-430E-8439-086324D8B2CF}">
      <dsp:nvSpPr>
        <dsp:cNvPr id="0" name=""/>
        <dsp:cNvSpPr/>
      </dsp:nvSpPr>
      <dsp:spPr>
        <a:xfrm>
          <a:off x="0" y="0"/>
          <a:ext cx="3288982" cy="40592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22" tIns="330200" rIns="25642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Install </a:t>
          </a:r>
          <a:r>
            <a:rPr lang="en-US" sz="2000" b="1" kern="1200" dirty="0" err="1"/>
            <a:t>NodeJs</a:t>
          </a:r>
          <a:endParaRPr lang="en-US" sz="2000" b="1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Install Android Studio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Install </a:t>
          </a:r>
          <a:r>
            <a:rPr lang="en-US" sz="2000" b="1" kern="1200" dirty="0" err="1"/>
            <a:t>XCode</a:t>
          </a:r>
          <a:endParaRPr lang="en-US" sz="2000" b="1" kern="1200" dirty="0"/>
        </a:p>
      </dsp:txBody>
      <dsp:txXfrm>
        <a:off x="0" y="1542510"/>
        <a:ext cx="3288982" cy="2435542"/>
      </dsp:txXfrm>
    </dsp:sp>
    <dsp:sp modelId="{970AC8D4-C4CC-4B1A-8B8B-11C1BDAF22B4}">
      <dsp:nvSpPr>
        <dsp:cNvPr id="0" name=""/>
        <dsp:cNvSpPr/>
      </dsp:nvSpPr>
      <dsp:spPr>
        <a:xfrm>
          <a:off x="1035605" y="405923"/>
          <a:ext cx="1217771" cy="121777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13943" y="584261"/>
        <a:ext cx="861095" cy="861095"/>
      </dsp:txXfrm>
    </dsp:sp>
    <dsp:sp modelId="{3D1107BE-8AFA-485F-868D-4AF848874E5B}">
      <dsp:nvSpPr>
        <dsp:cNvPr id="0" name=""/>
        <dsp:cNvSpPr/>
      </dsp:nvSpPr>
      <dsp:spPr>
        <a:xfrm>
          <a:off x="0" y="4059165"/>
          <a:ext cx="3288982" cy="72"/>
        </a:xfrm>
        <a:prstGeom prst="rect">
          <a:avLst/>
        </a:prstGeom>
        <a:gradFill rotWithShape="0">
          <a:gsLst>
            <a:gs pos="0">
              <a:schemeClr val="accent5">
                <a:hueOff val="-2803860"/>
                <a:satOff val="4123"/>
                <a:lumOff val="3529"/>
                <a:alphaOff val="0"/>
                <a:tint val="96000"/>
                <a:lumMod val="104000"/>
              </a:schemeClr>
            </a:gs>
            <a:gs pos="100000">
              <a:schemeClr val="accent5">
                <a:hueOff val="-2803860"/>
                <a:satOff val="4123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2803860"/>
              <a:satOff val="4123"/>
              <a:lumOff val="3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B074FA-DFC4-4129-B4E9-7776C79ED2D9}">
      <dsp:nvSpPr>
        <dsp:cNvPr id="0" name=""/>
        <dsp:cNvSpPr/>
      </dsp:nvSpPr>
      <dsp:spPr>
        <a:xfrm>
          <a:off x="3617880" y="0"/>
          <a:ext cx="3288982" cy="4059237"/>
        </a:xfrm>
        <a:prstGeom prst="rect">
          <a:avLst/>
        </a:prstGeom>
        <a:solidFill>
          <a:schemeClr val="accent5">
            <a:tint val="40000"/>
            <a:alpha val="90000"/>
            <a:hueOff val="-7052449"/>
            <a:satOff val="13276"/>
            <a:lumOff val="200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7052449"/>
              <a:satOff val="13276"/>
              <a:lumOff val="20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22" tIns="330200" rIns="25642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React Native 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/>
            <a:t>npx</a:t>
          </a:r>
          <a:r>
            <a:rPr lang="en-US" sz="1700" b="1" i="0" kern="1200" dirty="0"/>
            <a:t> @react-native-community/cli@latest </a:t>
          </a:r>
          <a:r>
            <a:rPr lang="en-US" sz="1700" b="1" i="0" kern="1200" dirty="0" err="1"/>
            <a:t>init</a:t>
          </a:r>
          <a:r>
            <a:rPr lang="en-US" sz="1700" b="1" i="0" kern="1200" dirty="0"/>
            <a:t> </a:t>
          </a:r>
          <a:r>
            <a:rPr lang="en-US" sz="1700" b="1" i="0" kern="1200" dirty="0" err="1"/>
            <a:t>AwesomeProject</a:t>
          </a:r>
          <a:endParaRPr lang="en-US" sz="1700" b="1" kern="1200" dirty="0"/>
        </a:p>
      </dsp:txBody>
      <dsp:txXfrm>
        <a:off x="3617880" y="1542510"/>
        <a:ext cx="3288982" cy="2435542"/>
      </dsp:txXfrm>
    </dsp:sp>
    <dsp:sp modelId="{42CA99DD-6B80-40F9-B081-A9603B7ADD11}">
      <dsp:nvSpPr>
        <dsp:cNvPr id="0" name=""/>
        <dsp:cNvSpPr/>
      </dsp:nvSpPr>
      <dsp:spPr>
        <a:xfrm>
          <a:off x="4653486" y="405923"/>
          <a:ext cx="1217771" cy="1217771"/>
        </a:xfrm>
        <a:prstGeom prst="ellipse">
          <a:avLst/>
        </a:prstGeom>
        <a:gradFill rotWithShape="0">
          <a:gsLst>
            <a:gs pos="0">
              <a:schemeClr val="accent5">
                <a:hueOff val="-5607719"/>
                <a:satOff val="8245"/>
                <a:lumOff val="7059"/>
                <a:alphaOff val="0"/>
                <a:tint val="96000"/>
                <a:lumMod val="104000"/>
              </a:schemeClr>
            </a:gs>
            <a:gs pos="100000">
              <a:schemeClr val="accent5">
                <a:hueOff val="-5607719"/>
                <a:satOff val="8245"/>
                <a:lumOff val="705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5607719"/>
              <a:satOff val="8245"/>
              <a:lumOff val="705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31824" y="584261"/>
        <a:ext cx="861095" cy="861095"/>
      </dsp:txXfrm>
    </dsp:sp>
    <dsp:sp modelId="{15CFB93E-CD2A-46BC-A351-E181ACBA6123}">
      <dsp:nvSpPr>
        <dsp:cNvPr id="0" name=""/>
        <dsp:cNvSpPr/>
      </dsp:nvSpPr>
      <dsp:spPr>
        <a:xfrm>
          <a:off x="3617880" y="4059165"/>
          <a:ext cx="3288982" cy="72"/>
        </a:xfrm>
        <a:prstGeom prst="rect">
          <a:avLst/>
        </a:prstGeom>
        <a:gradFill rotWithShape="0">
          <a:gsLst>
            <a:gs pos="0">
              <a:schemeClr val="accent5">
                <a:hueOff val="-8411580"/>
                <a:satOff val="12368"/>
                <a:lumOff val="10588"/>
                <a:alphaOff val="0"/>
                <a:tint val="96000"/>
                <a:lumMod val="104000"/>
              </a:schemeClr>
            </a:gs>
            <a:gs pos="100000">
              <a:schemeClr val="accent5">
                <a:hueOff val="-8411580"/>
                <a:satOff val="12368"/>
                <a:lumOff val="1058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8411580"/>
              <a:satOff val="12368"/>
              <a:lumOff val="1058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A5D45-988C-4C56-B99E-B713E7D9F387}">
      <dsp:nvSpPr>
        <dsp:cNvPr id="0" name=""/>
        <dsp:cNvSpPr/>
      </dsp:nvSpPr>
      <dsp:spPr>
        <a:xfrm>
          <a:off x="7235761" y="0"/>
          <a:ext cx="3288982" cy="4059237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22" tIns="330200" rIns="25642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Start the 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cd </a:t>
          </a:r>
          <a:r>
            <a:rPr lang="en-IN" sz="1700" b="1" i="0" kern="1200" dirty="0" err="1"/>
            <a:t>AwesomeProject</a:t>
          </a:r>
          <a:endParaRPr 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b="1" i="0" kern="1200" dirty="0" err="1"/>
            <a:t>npm</a:t>
          </a:r>
          <a:r>
            <a:rPr lang="en-IN" sz="1700" b="1" i="0" kern="1200" dirty="0"/>
            <a:t> start</a:t>
          </a:r>
          <a:endParaRPr 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 err="1"/>
            <a:t>npm</a:t>
          </a:r>
          <a:r>
            <a:rPr lang="en-US" sz="1700" b="1" kern="1200" dirty="0"/>
            <a:t> run android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 err="1"/>
            <a:t>npm</a:t>
          </a:r>
          <a:r>
            <a:rPr lang="en-US" sz="1700" b="1" kern="1200" dirty="0"/>
            <a:t> run </a:t>
          </a:r>
          <a:r>
            <a:rPr lang="en-US" sz="1700" b="1" kern="1200" dirty="0" err="1"/>
            <a:t>ios</a:t>
          </a:r>
          <a:endParaRPr lang="en-US" sz="1700" b="1" kern="1200" dirty="0"/>
        </a:p>
      </dsp:txBody>
      <dsp:txXfrm>
        <a:off x="7235761" y="1542510"/>
        <a:ext cx="3288982" cy="2435542"/>
      </dsp:txXfrm>
    </dsp:sp>
    <dsp:sp modelId="{746B985F-F5E2-4CB0-A4FF-37A466F9AC67}">
      <dsp:nvSpPr>
        <dsp:cNvPr id="0" name=""/>
        <dsp:cNvSpPr/>
      </dsp:nvSpPr>
      <dsp:spPr>
        <a:xfrm>
          <a:off x="8271367" y="405923"/>
          <a:ext cx="1217771" cy="1217771"/>
        </a:xfrm>
        <a:prstGeom prst="ellipse">
          <a:avLst/>
        </a:prstGeom>
        <a:gradFill rotWithShape="0">
          <a:gsLst>
            <a:gs pos="0">
              <a:schemeClr val="accent5">
                <a:hueOff val="-11215439"/>
                <a:satOff val="16490"/>
                <a:lumOff val="14118"/>
                <a:alphaOff val="0"/>
                <a:tint val="96000"/>
                <a:lumMod val="104000"/>
              </a:schemeClr>
            </a:gs>
            <a:gs pos="100000">
              <a:schemeClr val="accent5">
                <a:hueOff val="-11215439"/>
                <a:satOff val="16490"/>
                <a:lumOff val="1411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11215439"/>
              <a:satOff val="16490"/>
              <a:lumOff val="1411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49705" y="584261"/>
        <a:ext cx="861095" cy="861095"/>
      </dsp:txXfrm>
    </dsp:sp>
    <dsp:sp modelId="{4B101FEB-1B46-4AA3-8D39-E1979784C4A9}">
      <dsp:nvSpPr>
        <dsp:cNvPr id="0" name=""/>
        <dsp:cNvSpPr/>
      </dsp:nvSpPr>
      <dsp:spPr>
        <a:xfrm>
          <a:off x="7235761" y="4059165"/>
          <a:ext cx="3288982" cy="72"/>
        </a:xfrm>
        <a:prstGeom prst="rect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tint val="96000"/>
                <a:lumMod val="104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85BB7-DA5B-430E-8439-086324D8B2CF}">
      <dsp:nvSpPr>
        <dsp:cNvPr id="0" name=""/>
        <dsp:cNvSpPr/>
      </dsp:nvSpPr>
      <dsp:spPr>
        <a:xfrm>
          <a:off x="0" y="0"/>
          <a:ext cx="3288982" cy="40592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22" tIns="330200" rIns="256422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Install </a:t>
          </a:r>
          <a:r>
            <a:rPr lang="en-US" sz="2300" b="1" kern="1200" dirty="0" err="1"/>
            <a:t>NodeJs</a:t>
          </a:r>
          <a:endParaRPr lang="en-US" sz="2300" b="1" kern="1200" dirty="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Install Android Studio(optional)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Install Xcode(optional)</a:t>
          </a:r>
        </a:p>
      </dsp:txBody>
      <dsp:txXfrm>
        <a:off x="0" y="1542510"/>
        <a:ext cx="3288982" cy="2435542"/>
      </dsp:txXfrm>
    </dsp:sp>
    <dsp:sp modelId="{970AC8D4-C4CC-4B1A-8B8B-11C1BDAF22B4}">
      <dsp:nvSpPr>
        <dsp:cNvPr id="0" name=""/>
        <dsp:cNvSpPr/>
      </dsp:nvSpPr>
      <dsp:spPr>
        <a:xfrm>
          <a:off x="1035605" y="405923"/>
          <a:ext cx="1217771" cy="121777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13943" y="584261"/>
        <a:ext cx="861095" cy="861095"/>
      </dsp:txXfrm>
    </dsp:sp>
    <dsp:sp modelId="{3D1107BE-8AFA-485F-868D-4AF848874E5B}">
      <dsp:nvSpPr>
        <dsp:cNvPr id="0" name=""/>
        <dsp:cNvSpPr/>
      </dsp:nvSpPr>
      <dsp:spPr>
        <a:xfrm>
          <a:off x="0" y="4059165"/>
          <a:ext cx="3288982" cy="72"/>
        </a:xfrm>
        <a:prstGeom prst="rect">
          <a:avLst/>
        </a:prstGeom>
        <a:gradFill rotWithShape="0">
          <a:gsLst>
            <a:gs pos="0">
              <a:schemeClr val="accent5">
                <a:hueOff val="-2803860"/>
                <a:satOff val="4123"/>
                <a:lumOff val="3529"/>
                <a:alphaOff val="0"/>
                <a:tint val="96000"/>
                <a:lumMod val="104000"/>
              </a:schemeClr>
            </a:gs>
            <a:gs pos="100000">
              <a:schemeClr val="accent5">
                <a:hueOff val="-2803860"/>
                <a:satOff val="4123"/>
                <a:lumOff val="3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2803860"/>
              <a:satOff val="4123"/>
              <a:lumOff val="3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B074FA-DFC4-4129-B4E9-7776C79ED2D9}">
      <dsp:nvSpPr>
        <dsp:cNvPr id="0" name=""/>
        <dsp:cNvSpPr/>
      </dsp:nvSpPr>
      <dsp:spPr>
        <a:xfrm>
          <a:off x="3617880" y="0"/>
          <a:ext cx="3288982" cy="4059237"/>
        </a:xfrm>
        <a:prstGeom prst="rect">
          <a:avLst/>
        </a:prstGeom>
        <a:solidFill>
          <a:schemeClr val="accent5">
            <a:tint val="40000"/>
            <a:alpha val="90000"/>
            <a:hueOff val="-7052449"/>
            <a:satOff val="13276"/>
            <a:lumOff val="200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7052449"/>
              <a:satOff val="13276"/>
              <a:lumOff val="20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22" tIns="330200" rIns="25642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React Native Application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 err="1">
              <a:solidFill>
                <a:srgbClr val="FF0000"/>
              </a:solidFill>
            </a:rPr>
            <a:t>npx</a:t>
          </a:r>
          <a:r>
            <a:rPr lang="en-US" sz="1700" b="1" i="0" kern="1200" dirty="0">
              <a:solidFill>
                <a:srgbClr val="FF0000"/>
              </a:solidFill>
            </a:rPr>
            <a:t> </a:t>
          </a:r>
          <a:r>
            <a:rPr lang="en-US" sz="1700" b="1" i="0" kern="1200" dirty="0" err="1">
              <a:solidFill>
                <a:srgbClr val="FF0000"/>
              </a:solidFill>
            </a:rPr>
            <a:t>create-expo-app@latest</a:t>
          </a:r>
          <a:endParaRPr lang="en-US" sz="1700" b="1" kern="1200" dirty="0">
            <a:solidFill>
              <a:srgbClr val="FF0000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Use –template option to choose a template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b="1" kern="1200" dirty="0"/>
        </a:p>
      </dsp:txBody>
      <dsp:txXfrm>
        <a:off x="3617880" y="1542510"/>
        <a:ext cx="3288982" cy="2435542"/>
      </dsp:txXfrm>
    </dsp:sp>
    <dsp:sp modelId="{42CA99DD-6B80-40F9-B081-A9603B7ADD11}">
      <dsp:nvSpPr>
        <dsp:cNvPr id="0" name=""/>
        <dsp:cNvSpPr/>
      </dsp:nvSpPr>
      <dsp:spPr>
        <a:xfrm>
          <a:off x="4653486" y="405923"/>
          <a:ext cx="1217771" cy="1217771"/>
        </a:xfrm>
        <a:prstGeom prst="ellipse">
          <a:avLst/>
        </a:prstGeom>
        <a:gradFill rotWithShape="0">
          <a:gsLst>
            <a:gs pos="0">
              <a:schemeClr val="accent5">
                <a:hueOff val="-5607719"/>
                <a:satOff val="8245"/>
                <a:lumOff val="7059"/>
                <a:alphaOff val="0"/>
                <a:tint val="96000"/>
                <a:lumMod val="104000"/>
              </a:schemeClr>
            </a:gs>
            <a:gs pos="100000">
              <a:schemeClr val="accent5">
                <a:hueOff val="-5607719"/>
                <a:satOff val="8245"/>
                <a:lumOff val="705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5607719"/>
              <a:satOff val="8245"/>
              <a:lumOff val="705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31824" y="584261"/>
        <a:ext cx="861095" cy="861095"/>
      </dsp:txXfrm>
    </dsp:sp>
    <dsp:sp modelId="{15CFB93E-CD2A-46BC-A351-E181ACBA6123}">
      <dsp:nvSpPr>
        <dsp:cNvPr id="0" name=""/>
        <dsp:cNvSpPr/>
      </dsp:nvSpPr>
      <dsp:spPr>
        <a:xfrm>
          <a:off x="3617880" y="4059165"/>
          <a:ext cx="3288982" cy="72"/>
        </a:xfrm>
        <a:prstGeom prst="rect">
          <a:avLst/>
        </a:prstGeom>
        <a:gradFill rotWithShape="0">
          <a:gsLst>
            <a:gs pos="0">
              <a:schemeClr val="accent5">
                <a:hueOff val="-8411580"/>
                <a:satOff val="12368"/>
                <a:lumOff val="10588"/>
                <a:alphaOff val="0"/>
                <a:tint val="96000"/>
                <a:lumMod val="104000"/>
              </a:schemeClr>
            </a:gs>
            <a:gs pos="100000">
              <a:schemeClr val="accent5">
                <a:hueOff val="-8411580"/>
                <a:satOff val="12368"/>
                <a:lumOff val="1058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8411580"/>
              <a:satOff val="12368"/>
              <a:lumOff val="1058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A5D45-988C-4C56-B99E-B713E7D9F387}">
      <dsp:nvSpPr>
        <dsp:cNvPr id="0" name=""/>
        <dsp:cNvSpPr/>
      </dsp:nvSpPr>
      <dsp:spPr>
        <a:xfrm>
          <a:off x="7235761" y="0"/>
          <a:ext cx="3288982" cy="4059237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422" tIns="330200" rIns="256422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Start the Application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/>
            <a:t>cd app-name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b="0" i="0" kern="1200" dirty="0" err="1"/>
            <a:t>npm</a:t>
          </a:r>
          <a:r>
            <a:rPr lang="en-IN" sz="1800" b="0" i="0" kern="1200" dirty="0"/>
            <a:t> start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/>
            <a:t>npm</a:t>
          </a:r>
          <a:r>
            <a:rPr lang="en-US" sz="1800" kern="1200" dirty="0"/>
            <a:t> start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br>
            <a:rPr lang="en-IN" sz="1800" b="0" i="0" kern="1200" dirty="0"/>
          </a:br>
          <a:endParaRPr lang="en-US" sz="1800" kern="1200" dirty="0"/>
        </a:p>
      </dsp:txBody>
      <dsp:txXfrm>
        <a:off x="7235761" y="1542510"/>
        <a:ext cx="3288982" cy="2435542"/>
      </dsp:txXfrm>
    </dsp:sp>
    <dsp:sp modelId="{746B985F-F5E2-4CB0-A4FF-37A466F9AC67}">
      <dsp:nvSpPr>
        <dsp:cNvPr id="0" name=""/>
        <dsp:cNvSpPr/>
      </dsp:nvSpPr>
      <dsp:spPr>
        <a:xfrm>
          <a:off x="8271367" y="405923"/>
          <a:ext cx="1217771" cy="1217771"/>
        </a:xfrm>
        <a:prstGeom prst="ellipse">
          <a:avLst/>
        </a:prstGeom>
        <a:gradFill rotWithShape="0">
          <a:gsLst>
            <a:gs pos="0">
              <a:schemeClr val="accent5">
                <a:hueOff val="-11215439"/>
                <a:satOff val="16490"/>
                <a:lumOff val="14118"/>
                <a:alphaOff val="0"/>
                <a:tint val="96000"/>
                <a:lumMod val="104000"/>
              </a:schemeClr>
            </a:gs>
            <a:gs pos="100000">
              <a:schemeClr val="accent5">
                <a:hueOff val="-11215439"/>
                <a:satOff val="16490"/>
                <a:lumOff val="1411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11215439"/>
              <a:satOff val="16490"/>
              <a:lumOff val="1411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49705" y="584261"/>
        <a:ext cx="861095" cy="861095"/>
      </dsp:txXfrm>
    </dsp:sp>
    <dsp:sp modelId="{4B101FEB-1B46-4AA3-8D39-E1979784C4A9}">
      <dsp:nvSpPr>
        <dsp:cNvPr id="0" name=""/>
        <dsp:cNvSpPr/>
      </dsp:nvSpPr>
      <dsp:spPr>
        <a:xfrm>
          <a:off x="7235761" y="4059165"/>
          <a:ext cx="3288982" cy="72"/>
        </a:xfrm>
        <a:prstGeom prst="rect">
          <a:avLst/>
        </a:prstGeom>
        <a:gradFill rotWithShape="0">
          <a:gsLst>
            <a:gs pos="0">
              <a:schemeClr val="accent5">
                <a:hueOff val="-14019298"/>
                <a:satOff val="20613"/>
                <a:lumOff val="17647"/>
                <a:alphaOff val="0"/>
                <a:tint val="96000"/>
                <a:lumMod val="104000"/>
              </a:schemeClr>
            </a:gs>
            <a:gs pos="100000">
              <a:schemeClr val="accent5">
                <a:hueOff val="-14019298"/>
                <a:satOff val="20613"/>
                <a:lumOff val="1764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4369A-F566-449D-8582-AAFA844377A8}">
      <dsp:nvSpPr>
        <dsp:cNvPr id="0" name=""/>
        <dsp:cNvSpPr/>
      </dsp:nvSpPr>
      <dsp:spPr>
        <a:xfrm>
          <a:off x="0" y="343687"/>
          <a:ext cx="11182119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57" tIns="270764" rIns="86785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View, Text, </a:t>
          </a:r>
          <a:r>
            <a:rPr lang="en-US" sz="1300" kern="1200" dirty="0" err="1"/>
            <a:t>TextInput</a:t>
          </a:r>
          <a:r>
            <a:rPr lang="en-US" sz="1300" kern="1200" dirty="0"/>
            <a:t>, </a:t>
          </a:r>
          <a:r>
            <a:rPr lang="en-US" sz="1300" kern="1200" dirty="0" err="1"/>
            <a:t>ScrollView</a:t>
          </a:r>
          <a:r>
            <a:rPr lang="en-US" sz="1300" kern="1200" dirty="0"/>
            <a:t>, Image, Pressable,  </a:t>
          </a:r>
          <a:r>
            <a:rPr lang="en-US" sz="1300" kern="1200" dirty="0" err="1"/>
            <a:t>etc</a:t>
          </a:r>
          <a:endParaRPr lang="en-IN" sz="1300" kern="1200" dirty="0"/>
        </a:p>
      </dsp:txBody>
      <dsp:txXfrm>
        <a:off x="0" y="343687"/>
        <a:ext cx="11182119" cy="552825"/>
      </dsp:txXfrm>
    </dsp:sp>
    <dsp:sp modelId="{21722091-AF27-4014-A84D-A2F8D2C480E3}">
      <dsp:nvSpPr>
        <dsp:cNvPr id="0" name=""/>
        <dsp:cNvSpPr/>
      </dsp:nvSpPr>
      <dsp:spPr>
        <a:xfrm>
          <a:off x="559106" y="151807"/>
          <a:ext cx="7827484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860" tIns="0" rIns="2958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Basic Components</a:t>
          </a:r>
          <a:endParaRPr lang="en-IN" sz="1300" kern="1200" dirty="0"/>
        </a:p>
      </dsp:txBody>
      <dsp:txXfrm>
        <a:off x="577840" y="170541"/>
        <a:ext cx="7790016" cy="346292"/>
      </dsp:txXfrm>
    </dsp:sp>
    <dsp:sp modelId="{8AD08200-B96D-4E69-A4AC-9CC446D65FB0}">
      <dsp:nvSpPr>
        <dsp:cNvPr id="0" name=""/>
        <dsp:cNvSpPr/>
      </dsp:nvSpPr>
      <dsp:spPr>
        <a:xfrm>
          <a:off x="0" y="1158592"/>
          <a:ext cx="11182119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1116195"/>
              <a:satOff val="-6114"/>
              <a:lumOff val="1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57" tIns="270764" rIns="86785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/>
            <a:t>Button, Switch</a:t>
          </a:r>
          <a:endParaRPr lang="en-IN" sz="1300" kern="1200" dirty="0"/>
        </a:p>
      </dsp:txBody>
      <dsp:txXfrm>
        <a:off x="0" y="1158592"/>
        <a:ext cx="11182119" cy="552825"/>
      </dsp:txXfrm>
    </dsp:sp>
    <dsp:sp modelId="{6E06A27D-9244-4E39-942D-6C3F4695615C}">
      <dsp:nvSpPr>
        <dsp:cNvPr id="0" name=""/>
        <dsp:cNvSpPr/>
      </dsp:nvSpPr>
      <dsp:spPr>
        <a:xfrm>
          <a:off x="559106" y="966712"/>
          <a:ext cx="7827484" cy="383760"/>
        </a:xfrm>
        <a:prstGeom prst="roundRect">
          <a:avLst/>
        </a:prstGeom>
        <a:solidFill>
          <a:schemeClr val="accent3">
            <a:hueOff val="-1116195"/>
            <a:satOff val="-6114"/>
            <a:lumOff val="188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860" tIns="0" rIns="2958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User Interface</a:t>
          </a:r>
          <a:endParaRPr lang="en-IN" sz="1300" kern="1200" dirty="0"/>
        </a:p>
      </dsp:txBody>
      <dsp:txXfrm>
        <a:off x="577840" y="985446"/>
        <a:ext cx="7790016" cy="346292"/>
      </dsp:txXfrm>
    </dsp:sp>
    <dsp:sp modelId="{B57BE060-A0A5-4DA1-9878-B893E26A3FA8}">
      <dsp:nvSpPr>
        <dsp:cNvPr id="0" name=""/>
        <dsp:cNvSpPr/>
      </dsp:nvSpPr>
      <dsp:spPr>
        <a:xfrm>
          <a:off x="0" y="1973497"/>
          <a:ext cx="11182119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2232389"/>
              <a:satOff val="-12228"/>
              <a:lumOff val="3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57" tIns="270764" rIns="86785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FlatList</a:t>
          </a:r>
          <a:r>
            <a:rPr lang="en-US" sz="1300" kern="1200" dirty="0"/>
            <a:t>, </a:t>
          </a:r>
          <a:r>
            <a:rPr lang="en-US" sz="1300" kern="1200" dirty="0" err="1"/>
            <a:t>SectionList</a:t>
          </a:r>
          <a:endParaRPr lang="en-IN" sz="1300" kern="1200" dirty="0"/>
        </a:p>
      </dsp:txBody>
      <dsp:txXfrm>
        <a:off x="0" y="1973497"/>
        <a:ext cx="11182119" cy="552825"/>
      </dsp:txXfrm>
    </dsp:sp>
    <dsp:sp modelId="{3AAD0E90-17DD-4EEF-BC8E-3FAB45C6E821}">
      <dsp:nvSpPr>
        <dsp:cNvPr id="0" name=""/>
        <dsp:cNvSpPr/>
      </dsp:nvSpPr>
      <dsp:spPr>
        <a:xfrm>
          <a:off x="559106" y="1781617"/>
          <a:ext cx="7827484" cy="383760"/>
        </a:xfrm>
        <a:prstGeom prst="roundRect">
          <a:avLst/>
        </a:prstGeom>
        <a:solidFill>
          <a:schemeClr val="accent3">
            <a:hueOff val="-2232389"/>
            <a:satOff val="-12228"/>
            <a:lumOff val="3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860" tIns="0" rIns="2958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List View</a:t>
          </a:r>
          <a:endParaRPr lang="en-IN" sz="1300" kern="1200" dirty="0"/>
        </a:p>
      </dsp:txBody>
      <dsp:txXfrm>
        <a:off x="577840" y="1800351"/>
        <a:ext cx="7790016" cy="346292"/>
      </dsp:txXfrm>
    </dsp:sp>
    <dsp:sp modelId="{271F07D9-77C3-455D-B554-CDD13203CA92}">
      <dsp:nvSpPr>
        <dsp:cNvPr id="0" name=""/>
        <dsp:cNvSpPr/>
      </dsp:nvSpPr>
      <dsp:spPr>
        <a:xfrm>
          <a:off x="0" y="2788402"/>
          <a:ext cx="11182119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3348584"/>
              <a:satOff val="-18343"/>
              <a:lumOff val="5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57" tIns="270764" rIns="86785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BackHandler</a:t>
          </a:r>
          <a:r>
            <a:rPr lang="en-US" sz="1300" kern="1200" dirty="0"/>
            <a:t>, </a:t>
          </a:r>
          <a:r>
            <a:rPr lang="en-US" sz="1300" kern="1200" dirty="0" err="1"/>
            <a:t>ToastAndroid</a:t>
          </a:r>
          <a:r>
            <a:rPr lang="en-US" sz="1300" kern="1200" dirty="0"/>
            <a:t> etc.</a:t>
          </a:r>
          <a:endParaRPr lang="en-IN" sz="1300" kern="1200" dirty="0"/>
        </a:p>
      </dsp:txBody>
      <dsp:txXfrm>
        <a:off x="0" y="2788402"/>
        <a:ext cx="11182119" cy="552825"/>
      </dsp:txXfrm>
    </dsp:sp>
    <dsp:sp modelId="{66FCC6E1-0C6E-4F74-AFEA-E9B8F7E77CEB}">
      <dsp:nvSpPr>
        <dsp:cNvPr id="0" name=""/>
        <dsp:cNvSpPr/>
      </dsp:nvSpPr>
      <dsp:spPr>
        <a:xfrm>
          <a:off x="559106" y="2596522"/>
          <a:ext cx="7827484" cy="383760"/>
        </a:xfrm>
        <a:prstGeom prst="roundRect">
          <a:avLst/>
        </a:prstGeom>
        <a:solidFill>
          <a:schemeClr val="accent3">
            <a:hueOff val="-3348584"/>
            <a:satOff val="-18343"/>
            <a:lumOff val="564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860" tIns="0" rIns="2958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Android</a:t>
          </a:r>
          <a:endParaRPr lang="en-IN" sz="1300" kern="1200" dirty="0"/>
        </a:p>
      </dsp:txBody>
      <dsp:txXfrm>
        <a:off x="577840" y="2615256"/>
        <a:ext cx="7790016" cy="346292"/>
      </dsp:txXfrm>
    </dsp:sp>
    <dsp:sp modelId="{944EBC01-5B88-409F-8709-E7743DABAAD5}">
      <dsp:nvSpPr>
        <dsp:cNvPr id="0" name=""/>
        <dsp:cNvSpPr/>
      </dsp:nvSpPr>
      <dsp:spPr>
        <a:xfrm>
          <a:off x="0" y="3603307"/>
          <a:ext cx="11182119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4464778"/>
              <a:satOff val="-24457"/>
              <a:lumOff val="7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57" tIns="270764" rIns="86785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/>
            <a:t>ActionSheetIOS</a:t>
          </a:r>
          <a:endParaRPr lang="en-IN" sz="1300" kern="1200" dirty="0"/>
        </a:p>
      </dsp:txBody>
      <dsp:txXfrm>
        <a:off x="0" y="3603307"/>
        <a:ext cx="11182119" cy="552825"/>
      </dsp:txXfrm>
    </dsp:sp>
    <dsp:sp modelId="{27F6BB84-1747-4C06-B5E3-12B223308601}">
      <dsp:nvSpPr>
        <dsp:cNvPr id="0" name=""/>
        <dsp:cNvSpPr/>
      </dsp:nvSpPr>
      <dsp:spPr>
        <a:xfrm>
          <a:off x="559106" y="3411427"/>
          <a:ext cx="7827484" cy="383760"/>
        </a:xfrm>
        <a:prstGeom prst="roundRect">
          <a:avLst/>
        </a:prstGeom>
        <a:solidFill>
          <a:schemeClr val="accent3">
            <a:hueOff val="-4464778"/>
            <a:satOff val="-24457"/>
            <a:lumOff val="753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860" tIns="0" rIns="2958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iOS </a:t>
          </a:r>
          <a:endParaRPr lang="en-IN" sz="1300" kern="1200" dirty="0"/>
        </a:p>
      </dsp:txBody>
      <dsp:txXfrm>
        <a:off x="577840" y="3430161"/>
        <a:ext cx="7790016" cy="346292"/>
      </dsp:txXfrm>
    </dsp:sp>
    <dsp:sp modelId="{5174E79E-D0D1-4C5A-9ADC-702DE562D80E}">
      <dsp:nvSpPr>
        <dsp:cNvPr id="0" name=""/>
        <dsp:cNvSpPr/>
      </dsp:nvSpPr>
      <dsp:spPr>
        <a:xfrm>
          <a:off x="0" y="4418212"/>
          <a:ext cx="11182119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-5580973"/>
              <a:satOff val="-30571"/>
              <a:lumOff val="9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57" tIns="270764" rIns="86785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/>
            <a:t>Alert, Dimensions etc.</a:t>
          </a:r>
          <a:endParaRPr lang="en-IN" sz="1300" kern="1200" dirty="0"/>
        </a:p>
      </dsp:txBody>
      <dsp:txXfrm>
        <a:off x="0" y="4418212"/>
        <a:ext cx="11182119" cy="552825"/>
      </dsp:txXfrm>
    </dsp:sp>
    <dsp:sp modelId="{6A5DE4D9-097B-4E36-A8AC-8931648A3D8F}">
      <dsp:nvSpPr>
        <dsp:cNvPr id="0" name=""/>
        <dsp:cNvSpPr/>
      </dsp:nvSpPr>
      <dsp:spPr>
        <a:xfrm>
          <a:off x="559106" y="4226332"/>
          <a:ext cx="7827484" cy="383760"/>
        </a:xfrm>
        <a:prstGeom prst="roundRect">
          <a:avLst/>
        </a:prstGeom>
        <a:solidFill>
          <a:schemeClr val="accent3">
            <a:hueOff val="-5580973"/>
            <a:satOff val="-30571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5860" tIns="0" rIns="29586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Others</a:t>
          </a:r>
          <a:endParaRPr lang="en-IN" sz="1300" kern="1200" dirty="0"/>
        </a:p>
      </dsp:txBody>
      <dsp:txXfrm>
        <a:off x="577840" y="4245066"/>
        <a:ext cx="7790016" cy="3462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274E3-7E53-47BB-B843-36069CBCBE5E}">
      <dsp:nvSpPr>
        <dsp:cNvPr id="0" name=""/>
        <dsp:cNvSpPr/>
      </dsp:nvSpPr>
      <dsp:spPr>
        <a:xfrm>
          <a:off x="186042" y="2108"/>
          <a:ext cx="3119246" cy="187154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0" dirty="0"/>
            <a:t>View </a:t>
          </a:r>
          <a:r>
            <a:rPr lang="en-US" sz="2000" kern="1200" spc="-5" dirty="0"/>
            <a:t>is </a:t>
          </a:r>
          <a:r>
            <a:rPr lang="en-US" sz="2000" kern="1200" dirty="0"/>
            <a:t>the </a:t>
          </a:r>
          <a:r>
            <a:rPr lang="en-US" sz="2000" kern="1200" spc="-10" dirty="0"/>
            <a:t>most  </a:t>
          </a:r>
          <a:r>
            <a:rPr lang="en-US" sz="2000" kern="1200" spc="-5" dirty="0"/>
            <a:t>fundamental </a:t>
          </a:r>
          <a:r>
            <a:rPr lang="en-US" sz="2000" kern="1200" spc="-10" dirty="0"/>
            <a:t>component</a:t>
          </a:r>
          <a:r>
            <a:rPr lang="en-US" sz="2000" kern="1200" spc="-85" dirty="0"/>
            <a:t> </a:t>
          </a:r>
          <a:r>
            <a:rPr lang="en-US" sz="2000" kern="1200" spc="-20" dirty="0"/>
            <a:t>for  </a:t>
          </a:r>
          <a:r>
            <a:rPr lang="en-US" sz="2000" kern="1200" spc="-5" dirty="0"/>
            <a:t>building </a:t>
          </a:r>
          <a:r>
            <a:rPr lang="en-US" sz="2000" kern="1200" dirty="0"/>
            <a:t>a</a:t>
          </a:r>
          <a:r>
            <a:rPr lang="en-US" sz="2000" kern="1200" spc="-25" dirty="0"/>
            <a:t> </a:t>
          </a:r>
          <a:r>
            <a:rPr lang="en-US" sz="2000" kern="1200" dirty="0"/>
            <a:t>UI</a:t>
          </a:r>
          <a:endParaRPr lang="en-IN" sz="2000" kern="1200" dirty="0"/>
        </a:p>
      </dsp:txBody>
      <dsp:txXfrm>
        <a:off x="186042" y="2108"/>
        <a:ext cx="3119246" cy="1871548"/>
      </dsp:txXfrm>
    </dsp:sp>
    <dsp:sp modelId="{C8C35A54-709A-4F78-AFB5-E8280A182E22}">
      <dsp:nvSpPr>
        <dsp:cNvPr id="0" name=""/>
        <dsp:cNvSpPr/>
      </dsp:nvSpPr>
      <dsp:spPr>
        <a:xfrm>
          <a:off x="3617214" y="2108"/>
          <a:ext cx="3119246" cy="1871548"/>
        </a:xfrm>
        <a:prstGeom prst="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spc="-10">
              <a:latin typeface="Calibri"/>
              <a:cs typeface="Calibri"/>
            </a:rPr>
            <a:t>View </a:t>
          </a:r>
          <a:r>
            <a:rPr lang="en-IN" sz="2000" kern="1200" spc="-5">
              <a:latin typeface="Calibri"/>
              <a:cs typeface="Calibri"/>
            </a:rPr>
            <a:t>is </a:t>
          </a:r>
          <a:r>
            <a:rPr lang="en-IN" sz="2000" kern="1200">
              <a:latin typeface="Calibri"/>
              <a:cs typeface="Calibri"/>
            </a:rPr>
            <a:t>a</a:t>
          </a:r>
          <a:r>
            <a:rPr lang="en-IN" sz="2000" kern="1200" spc="-5">
              <a:latin typeface="Calibri"/>
              <a:cs typeface="Calibri"/>
            </a:rPr>
            <a:t> </a:t>
          </a:r>
          <a:r>
            <a:rPr lang="en-IN" sz="2000" kern="1200" spc="-10">
              <a:latin typeface="Calibri"/>
              <a:cs typeface="Calibri"/>
            </a:rPr>
            <a:t>container</a:t>
          </a:r>
          <a:endParaRPr lang="en-IN" sz="2000" kern="1200" dirty="0"/>
        </a:p>
      </dsp:txBody>
      <dsp:txXfrm>
        <a:off x="3617214" y="2108"/>
        <a:ext cx="3119246" cy="1871548"/>
      </dsp:txXfrm>
    </dsp:sp>
    <dsp:sp modelId="{2E1D1ADF-73EA-4CE7-B195-1A6743B7A318}">
      <dsp:nvSpPr>
        <dsp:cNvPr id="0" name=""/>
        <dsp:cNvSpPr/>
      </dsp:nvSpPr>
      <dsp:spPr>
        <a:xfrm>
          <a:off x="7048385" y="2108"/>
          <a:ext cx="3119246" cy="1871548"/>
        </a:xfrm>
        <a:prstGeom prst="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spc="-10">
              <a:latin typeface="Calibri"/>
              <a:cs typeface="Calibri"/>
            </a:rPr>
            <a:t>View </a:t>
          </a:r>
          <a:r>
            <a:rPr lang="en-US" sz="2000" kern="1200" spc="-5">
              <a:latin typeface="Calibri"/>
              <a:cs typeface="Calibri"/>
            </a:rPr>
            <a:t>supports </a:t>
          </a:r>
          <a:r>
            <a:rPr lang="en-US" sz="2000" kern="1200" spc="-10">
              <a:latin typeface="Calibri"/>
              <a:cs typeface="Calibri"/>
            </a:rPr>
            <a:t>layout </a:t>
          </a:r>
          <a:r>
            <a:rPr lang="en-US" sz="2000" kern="1200" spc="-5">
              <a:latin typeface="Calibri"/>
              <a:cs typeface="Calibri"/>
            </a:rPr>
            <a:t>with  </a:t>
          </a:r>
          <a:r>
            <a:rPr lang="en-US" sz="2000" kern="1200" spc="-15">
              <a:latin typeface="Calibri"/>
              <a:cs typeface="Calibri"/>
            </a:rPr>
            <a:t>Flexbox</a:t>
          </a:r>
          <a:endParaRPr lang="en-IN" sz="2000" kern="1200" dirty="0"/>
        </a:p>
      </dsp:txBody>
      <dsp:txXfrm>
        <a:off x="7048385" y="2108"/>
        <a:ext cx="3119246" cy="1871548"/>
      </dsp:txXfrm>
    </dsp:sp>
    <dsp:sp modelId="{D3E51AE6-7BAC-44AE-B03A-1AC349941C94}">
      <dsp:nvSpPr>
        <dsp:cNvPr id="0" name=""/>
        <dsp:cNvSpPr/>
      </dsp:nvSpPr>
      <dsp:spPr>
        <a:xfrm>
          <a:off x="1901628" y="2185580"/>
          <a:ext cx="3119246" cy="1871548"/>
        </a:xfrm>
        <a:prstGeom prst="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spc="-5">
              <a:latin typeface="Calibri"/>
              <a:cs typeface="Calibri"/>
            </a:rPr>
            <a:t>Supports </a:t>
          </a:r>
          <a:r>
            <a:rPr lang="en-IN" sz="2000" kern="1200" spc="-40">
              <a:latin typeface="Calibri"/>
              <a:cs typeface="Calibri"/>
            </a:rPr>
            <a:t>Touch </a:t>
          </a:r>
          <a:r>
            <a:rPr lang="en-IN" sz="2000" kern="1200" spc="-5">
              <a:latin typeface="Calibri"/>
              <a:cs typeface="Calibri"/>
            </a:rPr>
            <a:t>Events</a:t>
          </a:r>
          <a:endParaRPr lang="en-IN" sz="2000" kern="1200" dirty="0"/>
        </a:p>
      </dsp:txBody>
      <dsp:txXfrm>
        <a:off x="1901628" y="2185580"/>
        <a:ext cx="3119246" cy="1871548"/>
      </dsp:txXfrm>
    </dsp:sp>
    <dsp:sp modelId="{13EB25F9-F020-4095-922F-404593B383E2}">
      <dsp:nvSpPr>
        <dsp:cNvPr id="0" name=""/>
        <dsp:cNvSpPr/>
      </dsp:nvSpPr>
      <dsp:spPr>
        <a:xfrm>
          <a:off x="5332799" y="2185580"/>
          <a:ext cx="3119246" cy="1871548"/>
        </a:xfrm>
        <a:prstGeom prst="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"/>
              <a:cs typeface="Calibri"/>
            </a:rPr>
            <a:t>Its </a:t>
          </a:r>
          <a:r>
            <a:rPr lang="en-US" sz="2000" kern="1200" spc="-5">
              <a:latin typeface="Calibri"/>
              <a:cs typeface="Calibri"/>
            </a:rPr>
            <a:t>maps directly </a:t>
          </a:r>
          <a:r>
            <a:rPr lang="en-US" sz="2000" kern="1200" spc="-15">
              <a:latin typeface="Calibri"/>
              <a:cs typeface="Calibri"/>
            </a:rPr>
            <a:t>to </a:t>
          </a:r>
          <a:r>
            <a:rPr lang="en-US" sz="2000" kern="1200">
              <a:latin typeface="Calibri"/>
              <a:cs typeface="Calibri"/>
            </a:rPr>
            <a:t>the  </a:t>
          </a:r>
          <a:r>
            <a:rPr lang="en-US" sz="2000" kern="1200" spc="-10">
              <a:latin typeface="Calibri"/>
              <a:cs typeface="Calibri"/>
            </a:rPr>
            <a:t>native </a:t>
          </a:r>
          <a:r>
            <a:rPr lang="en-US" sz="2000" kern="1200" spc="-5">
              <a:latin typeface="Calibri"/>
              <a:cs typeface="Calibri"/>
            </a:rPr>
            <a:t>equivalent: UIView</a:t>
          </a:r>
          <a:r>
            <a:rPr lang="en-US" sz="2000" kern="1200" spc="-70">
              <a:latin typeface="Calibri"/>
              <a:cs typeface="Calibri"/>
            </a:rPr>
            <a:t> </a:t>
          </a:r>
          <a:r>
            <a:rPr lang="en-US" sz="2000" kern="1200" spc="-5">
              <a:latin typeface="Calibri"/>
              <a:cs typeface="Calibri"/>
            </a:rPr>
            <a:t>or  </a:t>
          </a:r>
          <a:r>
            <a:rPr lang="en-US" sz="2000" kern="1200" spc="-15">
              <a:latin typeface="Calibri"/>
              <a:cs typeface="Calibri"/>
            </a:rPr>
            <a:t>android.view</a:t>
          </a:r>
          <a:endParaRPr lang="en-IN" sz="2000" kern="1200" dirty="0"/>
        </a:p>
      </dsp:txBody>
      <dsp:txXfrm>
        <a:off x="5332799" y="2185580"/>
        <a:ext cx="3119246" cy="1871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D9C5E-00DF-4F66-876D-9A04068B0451}" type="datetimeFigureOut">
              <a:rPr lang="en-IN" smtClean="0"/>
              <a:t>03/12/25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DC4F4-FEC7-4AB6-A48E-92C813DFB4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1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C3B-909D-BD4F-90E4-1619188A0B08}" type="datetime1">
              <a:rPr lang="en-US" smtClean="0"/>
              <a:t>12/5/25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66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D049-D20D-564C-803D-A1DFFB02BB26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207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C187-B946-E140-9453-7D96EB1C9D0B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296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2C4FF-67B5-1E4A-80C4-E191BD887D26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7975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F601-CD6E-AF46-B487-486FC06AEEF2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8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EC1-BAE5-064A-89A0-E52735653D29}" type="datetime1">
              <a:rPr lang="en-US" smtClean="0"/>
              <a:t>12/5/25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7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3E58C-9011-9D40-ABB1-C0AC08AC7510}" type="datetime1">
              <a:rPr lang="en-US" smtClean="0"/>
              <a:t>12/5/25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42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C54B-87FA-5E4C-8CFB-81D7B95C6DA2}" type="datetime1">
              <a:rPr lang="en-US" smtClean="0"/>
              <a:t>12/5/25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804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AAF14-922D-424A-BCA8-BD4A76EA9774}" type="datetime1">
              <a:rPr lang="en-US" smtClean="0"/>
              <a:t>12/5/25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673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15"/>
              <a:t>Presentaed by Anil Joseph(anil.jos@gmail.com)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BACF2-8D44-4F40-89E9-BB18951841E9}" type="datetime1">
              <a:rPr lang="en-US" smtClean="0"/>
              <a:t>12/5/25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1F1F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5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21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9043-140C-0C4A-994A-5F43069D6FD7}" type="datetime1">
              <a:rPr lang="en-US" smtClean="0"/>
              <a:t>12/5/25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59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03101-05DC-3347-9669-3912DE2F489D}" type="datetime1">
              <a:rPr lang="en-US" smtClean="0"/>
              <a:t>12/5/25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84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F9BB9-6BBB-C845-A553-00B33AC36047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18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ADB5-F072-5143-92F7-FDC2CD588907}" type="datetime1">
              <a:rPr lang="en-US" smtClean="0"/>
              <a:t>12/5/25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4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99DA-C3C2-3042-BABE-1E6A2F8D2039}" type="datetime1">
              <a:rPr lang="en-US" smtClean="0"/>
              <a:t>12/5/25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03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D7CC-3483-2541-83B5-5F4B25D62349}" type="datetime1">
              <a:rPr lang="en-US" smtClean="0"/>
              <a:t>12/5/25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rgbClr val="FFFF00"/>
                </a:solidFill>
              </a:defRPr>
            </a:lvl1pPr>
          </a:lstStyle>
          <a:p>
            <a:r>
              <a:rPr lang="en-US" dirty="0" err="1"/>
              <a:t>Presentaed</a:t>
            </a:r>
            <a:r>
              <a:rPr lang="en-US" dirty="0"/>
              <a:t> by Anil Joseph(anil.jos@gmail.com)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00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17F19-0FAD-B045-9DBD-9C89A4D9E93A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77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8DEEE-C34E-894D-B381-336BDBE4CCAB}" type="datetime1">
              <a:rPr lang="en-US" smtClean="0"/>
              <a:t>12/5/25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77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AD17E6E-CD8B-3A49-9E1B-D2F2F5996B00}" type="datetime1">
              <a:rPr lang="en-US" smtClean="0"/>
              <a:t>12/5/25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00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 err="1"/>
              <a:t>Presentaed</a:t>
            </a:r>
            <a:r>
              <a:rPr lang="en-US" dirty="0"/>
              <a:t> by Anil Joseph(anil.jos@gmail.com)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2E8716-286E-4054-B0D6-B463AFAA4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09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38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32" Type="http://schemas.openxmlformats.org/officeDocument/2006/relationships/image" Target="../media/image87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86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3" Type="http://schemas.openxmlformats.org/officeDocument/2006/relationships/image" Target="../media/image137.png"/><Relationship Id="rId21" Type="http://schemas.openxmlformats.org/officeDocument/2006/relationships/image" Target="../media/image155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8.png"/><Relationship Id="rId2" Type="http://schemas.openxmlformats.org/officeDocument/2006/relationships/image" Target="../media/image136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24" Type="http://schemas.openxmlformats.org/officeDocument/2006/relationships/image" Target="../media/image157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23" Type="http://schemas.openxmlformats.org/officeDocument/2006/relationships/image" Target="../media/image86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C7D51-1F4D-04D5-E2A6-4FA78C817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1AA3-2E58-729E-9D2C-962D40873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82783"/>
            <a:ext cx="9440034" cy="1828801"/>
          </a:xfrm>
        </p:spPr>
        <p:txBody>
          <a:bodyPr/>
          <a:lstStyle/>
          <a:p>
            <a:r>
              <a:rPr lang="en-US" dirty="0"/>
              <a:t>React Native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1BAAA-15C5-47D9-3C5C-CBAC28F7A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7493" y="5609131"/>
            <a:ext cx="9440034" cy="10498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ANIL JOSEPH</a:t>
            </a:r>
          </a:p>
          <a:p>
            <a:r>
              <a:rPr lang="en-US" dirty="0"/>
              <a:t>WA: 9833169784</a:t>
            </a:r>
          </a:p>
          <a:p>
            <a:r>
              <a:rPr lang="en-US" dirty="0"/>
              <a:t>Email: </a:t>
            </a:r>
            <a:r>
              <a:rPr lang="en-US" dirty="0" err="1"/>
              <a:t>anil.jos@gmail.com</a:t>
            </a:r>
            <a:endParaRPr lang="en-US" dirty="0"/>
          </a:p>
          <a:p>
            <a:endParaRPr lang="en-IN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66623F-5B59-E9D9-237A-0EEF0E472E09}"/>
              </a:ext>
            </a:extLst>
          </p:cNvPr>
          <p:cNvSpPr/>
          <p:nvPr/>
        </p:nvSpPr>
        <p:spPr>
          <a:xfrm>
            <a:off x="4184494" y="1911584"/>
            <a:ext cx="4066032" cy="3258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25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A38574B-C274-96F8-09D0-6B20C1F5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Cross-Platform Applications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D0732-8742-436C-422A-D1FED8B2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One codebase → runs on both iOS and Android</a:t>
            </a:r>
          </a:p>
          <a:p>
            <a:r>
              <a:rPr lang="en-US" dirty="0"/>
              <a:t>Frameworks: React Native, Flutter, Xamarin, .NET MAUI</a:t>
            </a:r>
          </a:p>
          <a:p>
            <a:r>
              <a:rPr lang="en-US" dirty="0"/>
              <a:t>Almost-native performance</a:t>
            </a:r>
          </a:p>
          <a:p>
            <a:r>
              <a:rPr lang="en-US" dirty="0"/>
              <a:t>Saves time and cost while still giving access to device APIs</a:t>
            </a:r>
          </a:p>
          <a:p>
            <a:r>
              <a:rPr lang="en-US" dirty="0"/>
              <a:t>Great for most business apps, dashboards, banking apps, etc.</a:t>
            </a:r>
          </a:p>
        </p:txBody>
      </p:sp>
      <p:pic>
        <p:nvPicPr>
          <p:cNvPr id="9" name="Picture 8" descr="Mobile device with apps">
            <a:extLst>
              <a:ext uri="{FF2B5EF4-FFF2-40B4-BE49-F238E27FC236}">
                <a16:creationId xmlns:a16="http://schemas.microsoft.com/office/drawing/2014/main" id="{F8A09DD0-3C39-D6A3-B17B-0927A4354A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1" r="1" b="1"/>
          <a:stretch>
            <a:fillRect/>
          </a:stretch>
        </p:blipFill>
        <p:spPr>
          <a:xfrm>
            <a:off x="6278880" y="1577340"/>
            <a:ext cx="5303520" cy="452628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1503D-A68E-65B2-4DDD-9D7D1FE05FC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 marL="38100">
              <a:spcAft>
                <a:spcPts val="600"/>
              </a:spcAft>
            </a:pPr>
            <a:fld id="{81D60167-4931-47E6-BA6A-407CBD079E47}" type="slidenum">
              <a:rPr lang="en-US" smtClean="0"/>
              <a:pPr marL="38100"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E92616-1E74-DE38-0687-1AB225438B6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15"/>
              <a:t>Presentaed by Anil Joseph(anil.jos@gmail.com)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990069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F84BFF-5A18-FFF7-48DD-DCD9F0F0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 (PWAs)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6EB53C-B761-D94A-3DE2-CC0C1090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apps that feel like mobile apps</a:t>
            </a:r>
          </a:p>
          <a:p>
            <a:r>
              <a:rPr lang="en-US" dirty="0"/>
              <a:t>Installed from the browser, not the App Store</a:t>
            </a:r>
          </a:p>
          <a:p>
            <a:r>
              <a:rPr lang="en-US" dirty="0"/>
              <a:t>Very fast to develop and deploy</a:t>
            </a:r>
          </a:p>
          <a:p>
            <a:r>
              <a:rPr lang="en-US" dirty="0"/>
              <a:t>Limited access to deeper device hardware</a:t>
            </a:r>
          </a:p>
          <a:p>
            <a:r>
              <a:rPr lang="en-US" dirty="0"/>
              <a:t>Good for content-driven apps, e-commerce, forms, internal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6A38F-38BB-DBDF-9409-78C096EE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055"/>
              </a:lnSpc>
            </a:pPr>
            <a:fld id="{81D60167-4931-47E6-BA6A-407CBD079E47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D10EFE-ACB2-8EB5-20A9-C4D66D5E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98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3B91-1132-7C58-BFAE-ED69F21A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0879-7413-8141-BC46-4CBB25DFF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JavaScript framework that lets you build mobile apps for iOS and Android using a single codebase.</a:t>
            </a:r>
          </a:p>
          <a:p>
            <a:r>
              <a:rPr lang="en-US" dirty="0"/>
              <a:t>Uses native components under the hood, so apps feel fast and smooth.</a:t>
            </a:r>
          </a:p>
          <a:p>
            <a:r>
              <a:rPr lang="en-US" dirty="0"/>
              <a:t>Built and maintained by Meta (Facebook) with a huge open-source community.</a:t>
            </a:r>
          </a:p>
          <a:p>
            <a:r>
              <a:rPr lang="en-US" dirty="0"/>
              <a:t>Built on top of React.</a:t>
            </a:r>
          </a:p>
          <a:p>
            <a:r>
              <a:rPr lang="en-US" dirty="0"/>
              <a:t>Based on the principle of “</a:t>
            </a:r>
            <a:r>
              <a:rPr lang="en-US" b="1" dirty="0"/>
              <a:t>Learn Once, Write Anywhere”</a:t>
            </a: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BDD9F-CBA8-103B-A27A-B01769B8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B6AC8-1017-C8DC-7360-40C6D56CB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19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645D-2D26-85FD-451E-6AAD20F4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vs. Native Apps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C854A7-B52D-8FFA-C6D6-81D2F156B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933184"/>
              </p:ext>
            </p:extLst>
          </p:nvPr>
        </p:nvGraphicFramePr>
        <p:xfrm>
          <a:off x="1427056" y="1443903"/>
          <a:ext cx="9575499" cy="5165472"/>
        </p:xfrm>
        <a:graphic>
          <a:graphicData uri="http://schemas.openxmlformats.org/drawingml/2006/table">
            <a:tbl>
              <a:tblPr/>
              <a:tblGrid>
                <a:gridCol w="3191833">
                  <a:extLst>
                    <a:ext uri="{9D8B030D-6E8A-4147-A177-3AD203B41FA5}">
                      <a16:colId xmlns:a16="http://schemas.microsoft.com/office/drawing/2014/main" val="3135629191"/>
                    </a:ext>
                  </a:extLst>
                </a:gridCol>
                <a:gridCol w="3191833">
                  <a:extLst>
                    <a:ext uri="{9D8B030D-6E8A-4147-A177-3AD203B41FA5}">
                      <a16:colId xmlns:a16="http://schemas.microsoft.com/office/drawing/2014/main" val="2428728630"/>
                    </a:ext>
                  </a:extLst>
                </a:gridCol>
                <a:gridCol w="3191833">
                  <a:extLst>
                    <a:ext uri="{9D8B030D-6E8A-4147-A177-3AD203B41FA5}">
                      <a16:colId xmlns:a16="http://schemas.microsoft.com/office/drawing/2014/main" val="2946045461"/>
                    </a:ext>
                  </a:extLst>
                </a:gridCol>
              </a:tblGrid>
              <a:tr h="338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Factor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React Native</a:t>
                      </a:r>
                      <a:endParaRPr lang="en-US" sz="170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Native (iOS + Android)</a:t>
                      </a:r>
                      <a:endParaRPr lang="en-US" sz="170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602684"/>
                  </a:ext>
                </a:extLst>
              </a:tr>
              <a:tr h="3382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b="1" dirty="0"/>
                    </a:p>
                    <a:p>
                      <a:pPr>
                        <a:buNone/>
                      </a:pPr>
                      <a:r>
                        <a:rPr lang="en-US" sz="1700" b="1" dirty="0"/>
                        <a:t>Codebase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Single codebase for both platforms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Separate apps for iOS &amp; Android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2011680"/>
                  </a:ext>
                </a:extLst>
              </a:tr>
              <a:tr h="3382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b="1" dirty="0"/>
                    </a:p>
                    <a:p>
                      <a:pPr>
                        <a:buNone/>
                      </a:pPr>
                      <a:r>
                        <a:rPr lang="en-US" sz="1700" b="1" dirty="0"/>
                        <a:t>Development Speed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Faster — shared UI &amp; logic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Slower — everything built twice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66217"/>
                  </a:ext>
                </a:extLst>
              </a:tr>
              <a:tr h="3382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b="1" dirty="0"/>
                    </a:p>
                    <a:p>
                      <a:pPr>
                        <a:buNone/>
                      </a:pPr>
                      <a:r>
                        <a:rPr lang="en-US" sz="1700" b="1" dirty="0"/>
                        <a:t>Performance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Very good, near-native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Best-in-class performance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19657"/>
                  </a:ext>
                </a:extLst>
              </a:tr>
              <a:tr h="59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Access to Device APIs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Good, sometimes requires native modules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Full access out of the box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597156"/>
                  </a:ext>
                </a:extLst>
              </a:tr>
              <a:tr h="59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Developer Skills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JavaScript + React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Swift/Objective-C (iOS), Kotlin/Java (Android)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81827"/>
                  </a:ext>
                </a:extLst>
              </a:tr>
              <a:tr h="59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 dirty="0"/>
                        <a:t>Ecosystem &amp; Libraries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Large community + plugins, sometimes unstable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Official, stable, platform-specific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490997"/>
                  </a:ext>
                </a:extLst>
              </a:tr>
              <a:tr h="33827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700" b="1" dirty="0"/>
                    </a:p>
                    <a:p>
                      <a:pPr>
                        <a:buNone/>
                      </a:pPr>
                      <a:r>
                        <a:rPr lang="en-US" sz="1700" b="1" dirty="0"/>
                        <a:t>Maintenance Cost</a:t>
                      </a:r>
                      <a:endParaRPr lang="en-US" sz="1700" dirty="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Lower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Higher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852308"/>
                  </a:ext>
                </a:extLst>
              </a:tr>
              <a:tr h="5919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b="1"/>
                        <a:t>Best For</a:t>
                      </a:r>
                      <a:endParaRPr lang="en-US" sz="1700"/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Business apps, dashboards, fintech apps, content apps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High-end games, AR/VR, animation-heavy apps</a:t>
                      </a:r>
                    </a:p>
                  </a:txBody>
                  <a:tcPr marL="84567" marR="84567" marT="42284" marB="422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8831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96785-DA1A-159F-6C7C-D3C47344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2167EC-086E-8177-8BF4-DA82710A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9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A6A6-4AF8-28EB-E0B5-9BFC8A6E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8CA2-7ADA-9CB4-66DC-15A1BD07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Born inside Facebook (Meta) — originally created for their internal mobile apps.</a:t>
            </a:r>
          </a:p>
          <a:p>
            <a:r>
              <a:rPr lang="en-US" dirty="0"/>
              <a:t>First public release: 2015, introduced at Facebook’s F8 conference.</a:t>
            </a:r>
          </a:p>
          <a:p>
            <a:r>
              <a:rPr lang="en-US" dirty="0"/>
              <a:t>Quickly gained popularity because it allowed JavaScript developers to build real native apps.</a:t>
            </a:r>
          </a:p>
          <a:p>
            <a:r>
              <a:rPr lang="en-US" dirty="0"/>
              <a:t>2016–2018: Huge ecosystem growth — community libraries, UI kits, navigation systems.</a:t>
            </a:r>
          </a:p>
          <a:p>
            <a:r>
              <a:rPr lang="en-US" dirty="0"/>
              <a:t>2020 onwards: Focus shifted to major improvements like New Architecture, </a:t>
            </a:r>
            <a:r>
              <a:rPr lang="en-US" dirty="0" err="1"/>
              <a:t>TurboModules</a:t>
            </a:r>
            <a:r>
              <a:rPr lang="en-US" dirty="0"/>
              <a:t>, Fabric Renderer, and better performance.</a:t>
            </a:r>
          </a:p>
          <a:p>
            <a:r>
              <a:rPr lang="en-US" dirty="0"/>
              <a:t>Today (2025), RN is one of the most widely used cross-platform frameworks across startups and enterprises.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F2647-1E52-C091-9B86-D3DB0ED4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8C7C1-AA3D-3D72-F564-E575999F5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215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65BE-94A4-3F10-38D5-3BBA60AB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110C26-A859-87F3-B4E2-0D87B718A8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342889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F7FB9-56C6-1DCC-8988-0B669DF5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0EA93-4E55-B6E3-D1F4-C2F51ACC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77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506D-B9D9-0DB2-CB08-590A1220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/>
              </a:rPr>
              <a:t>React Native Community 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4BFFD-99B3-35E6-4AF0-75D5874C0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tools that help you build apps with react-native.</a:t>
            </a:r>
          </a:p>
          <a:p>
            <a:r>
              <a:rPr lang="en-US" dirty="0"/>
              <a:t>Replaces the old “</a:t>
            </a:r>
            <a:r>
              <a:rPr lang="en-US" dirty="0">
                <a:effectLst/>
              </a:rPr>
              <a:t>react-native-cli</a:t>
            </a:r>
            <a:r>
              <a:rPr lang="en-US" dirty="0"/>
              <a:t>”.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9F945-9D54-F42C-2167-0E249814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4BB2-A3FE-AADF-E1A0-B00F43E67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4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A385-E16D-6546-758E-5CCAFEAB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React Native CLI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8116D-27CA-C2B4-C9F0-C001A238E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522693"/>
              </p:ext>
            </p:extLst>
          </p:nvPr>
        </p:nvGraphicFramePr>
        <p:xfrm>
          <a:off x="914400" y="1731963"/>
          <a:ext cx="10524744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C9A28-4BE6-4947-E6B9-689B558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30396-8099-8DA3-0E18-E054E5A61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980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4033-CF00-CAAC-77EF-FE09D2F7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FFD4-2553-5044-CE26-9E4EEDB4E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Native allows developers to use the </a:t>
            </a:r>
            <a:r>
              <a:rPr lang="en-US" b="1" dirty="0"/>
              <a:t>React programming paradigm </a:t>
            </a:r>
            <a:r>
              <a:rPr lang="en-US" dirty="0"/>
              <a:t>to ship applications to native targets. </a:t>
            </a:r>
          </a:p>
          <a:p>
            <a:r>
              <a:rPr lang="en-US" dirty="0">
                <a:effectLst/>
              </a:rPr>
              <a:t>The React Native provides the </a:t>
            </a:r>
            <a:r>
              <a:rPr lang="en-US" b="1" dirty="0">
                <a:effectLst/>
              </a:rPr>
              <a:t>core APIs</a:t>
            </a:r>
            <a:r>
              <a:rPr lang="en-US" dirty="0">
                <a:effectLst/>
              </a:rPr>
              <a:t> and </a:t>
            </a:r>
            <a:r>
              <a:rPr lang="en-US" b="1" dirty="0">
                <a:effectLst/>
              </a:rPr>
              <a:t>functionalities</a:t>
            </a:r>
            <a:r>
              <a:rPr lang="en-US" dirty="0">
                <a:effectLst/>
              </a:rPr>
              <a:t> for application development</a:t>
            </a:r>
          </a:p>
          <a:p>
            <a:r>
              <a:rPr lang="en-US" dirty="0">
                <a:effectLst/>
              </a:rPr>
              <a:t>Creating production ready applications require more tools and libraries like</a:t>
            </a:r>
          </a:p>
          <a:p>
            <a:pPr lvl="1"/>
            <a:r>
              <a:rPr lang="en-US" dirty="0">
                <a:effectLst/>
              </a:rPr>
              <a:t>Tools for publishing the app to a store</a:t>
            </a:r>
          </a:p>
          <a:p>
            <a:pPr lvl="1"/>
            <a:r>
              <a:rPr lang="en-US" dirty="0">
                <a:effectLst/>
              </a:rPr>
              <a:t>Libraries for Navigation, Icon etc.</a:t>
            </a:r>
          </a:p>
          <a:p>
            <a:r>
              <a:rPr lang="en-US" dirty="0">
                <a:effectLst/>
              </a:rPr>
              <a:t>A React Native Framework provides the tools and libraries.</a:t>
            </a:r>
          </a:p>
          <a:p>
            <a:r>
              <a:rPr lang="en-US" dirty="0">
                <a:effectLst/>
              </a:rPr>
              <a:t>Expo is a Open Source React Native Framework.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D7383-E930-6049-9AF5-22047BBC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D176D-1B76-EE72-1019-C3E54672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88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CE6A-0A41-3BCB-2C03-7CE89D15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9299-AB6A-3B5C-D184-708B4325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 is a </a:t>
            </a:r>
            <a:r>
              <a:rPr lang="en-US" b="1" dirty="0"/>
              <a:t>framework and a set of tools</a:t>
            </a:r>
            <a:r>
              <a:rPr lang="en-US" dirty="0"/>
              <a:t> that sits on top of React Native to make mobile development easier.</a:t>
            </a:r>
          </a:p>
          <a:p>
            <a:r>
              <a:rPr lang="en-US" dirty="0"/>
              <a:t>It handles a lot of the </a:t>
            </a:r>
            <a:r>
              <a:rPr lang="en-US" b="1" dirty="0"/>
              <a:t>native setup</a:t>
            </a:r>
            <a:r>
              <a:rPr lang="en-US" dirty="0"/>
              <a:t> for you — so you can focus on writing JavaScript/TypeScript.</a:t>
            </a:r>
          </a:p>
          <a:p>
            <a:r>
              <a:rPr lang="en-US" dirty="0"/>
              <a:t>Expo SDK, a powerful SDK: camera, sensors, notifications, secure storage, location, permissions… all without writing native code.</a:t>
            </a:r>
          </a:p>
          <a:p>
            <a:r>
              <a:rPr lang="en-US" dirty="0"/>
              <a:t>Works on all platforms: iOS, Android, and Web (with Expo Web).</a:t>
            </a:r>
          </a:p>
          <a:p>
            <a:r>
              <a:rPr lang="en-US" dirty="0"/>
              <a:t>You can run your app instantly on your phone using </a:t>
            </a:r>
            <a:r>
              <a:rPr lang="en-US" b="1" dirty="0"/>
              <a:t>Expo Go</a:t>
            </a:r>
            <a:r>
              <a:rPr lang="en-US" dirty="0"/>
              <a:t>, without compiling native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BD1D0-73AB-5D52-442D-D8C4125F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8A451-627E-C4FA-DC55-C18C234D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3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1CE1-09D7-4125-8E2B-829F109F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38D48A-00C4-4E4F-8322-5CFFBA9EC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44212"/>
              </p:ext>
            </p:extLst>
          </p:nvPr>
        </p:nvGraphicFramePr>
        <p:xfrm>
          <a:off x="914400" y="1776031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EE14-45B5-0450-C06C-53501750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54B34-F41A-BE73-0263-05E0DCD5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363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A385-E16D-6546-758E-5CCAFEAB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Expo CLI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8116D-27CA-C2B4-C9F0-C001A238E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952184"/>
              </p:ext>
            </p:extLst>
          </p:nvPr>
        </p:nvGraphicFramePr>
        <p:xfrm>
          <a:off x="914400" y="1731963"/>
          <a:ext cx="10524744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97AD4-26FF-347E-92E4-D292C287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9F951-21E8-E81B-D656-BCAB30BBD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820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99F9-9591-283F-01DB-307C3280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 Builds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69347-D2B5-7F12-942B-83418A50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Workflows</a:t>
            </a:r>
          </a:p>
          <a:p>
            <a:pPr lvl="1"/>
            <a:r>
              <a:rPr lang="en-US" dirty="0"/>
              <a:t>Write JavaScript/TypeScript → Expo takes care of all the native stuff.</a:t>
            </a:r>
          </a:p>
          <a:p>
            <a:pPr lvl="1"/>
            <a:r>
              <a:rPr lang="en-US" dirty="0"/>
              <a:t>No need of </a:t>
            </a:r>
            <a:r>
              <a:rPr lang="en-US" dirty="0" err="1"/>
              <a:t>XCode</a:t>
            </a:r>
            <a:r>
              <a:rPr lang="en-US" dirty="0"/>
              <a:t> or Android Studio(unless you want to use the Emulator or Simulator)</a:t>
            </a:r>
          </a:p>
          <a:p>
            <a:r>
              <a:rPr lang="en-US" dirty="0"/>
              <a:t>Development Builds</a:t>
            </a:r>
          </a:p>
          <a:p>
            <a:pPr lvl="1"/>
            <a:r>
              <a:rPr lang="en-US" dirty="0"/>
              <a:t>More powerful and more flexible.</a:t>
            </a:r>
          </a:p>
          <a:p>
            <a:pPr lvl="1"/>
            <a:r>
              <a:rPr lang="en-US" dirty="0"/>
              <a:t>Can include Native modules</a:t>
            </a:r>
          </a:p>
          <a:p>
            <a:pPr lvl="1"/>
            <a:r>
              <a:rPr lang="en-US" dirty="0"/>
              <a:t>Integrate deeper native libraries (e.g., biometrics, encryption, payment SDKs)</a:t>
            </a:r>
          </a:p>
          <a:p>
            <a:r>
              <a:rPr lang="en-US" dirty="0"/>
              <a:t>Start with a managed workflow and move to a development build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CA352-CB57-0B20-EE30-0D9814BB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EC4C2-377E-4DD8-716D-9C537195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6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C4CB-DDE2-C375-7860-CF7D8992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497DA-DC8F-1C41-5B86-8A4C552E5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app.json</a:t>
            </a:r>
            <a:endParaRPr lang="en-US" dirty="0"/>
          </a:p>
          <a:p>
            <a:pPr lvl="1"/>
            <a:r>
              <a:rPr lang="en-US" dirty="0"/>
              <a:t>The main configuration file for an Expo project.</a:t>
            </a:r>
          </a:p>
          <a:p>
            <a:pPr lvl="1"/>
            <a:r>
              <a:rPr lang="en-US" dirty="0"/>
              <a:t>Controls how your app looks, behaves, and builds on iOS, Android, and the web.</a:t>
            </a:r>
          </a:p>
          <a:p>
            <a:pPr lvl="1"/>
            <a:r>
              <a:rPr lang="en-US" dirty="0"/>
              <a:t>Expo reads this file every time you run or build the app.</a:t>
            </a:r>
          </a:p>
          <a:p>
            <a:pPr lvl="1"/>
            <a:r>
              <a:rPr lang="en-US" dirty="0"/>
              <a:t>Configure :</a:t>
            </a:r>
          </a:p>
          <a:p>
            <a:pPr lvl="2"/>
            <a:r>
              <a:rPr lang="en-US" dirty="0"/>
              <a:t>App name &amp; icon, Splash scree, App version, Permissions etc.</a:t>
            </a:r>
          </a:p>
          <a:p>
            <a:r>
              <a:rPr lang="en-US" dirty="0"/>
              <a:t>index.js</a:t>
            </a:r>
          </a:p>
          <a:p>
            <a:pPr lvl="1"/>
            <a:r>
              <a:rPr lang="en-US" dirty="0"/>
              <a:t>Start script of the application.</a:t>
            </a:r>
          </a:p>
          <a:p>
            <a:pPr lvl="1"/>
            <a:r>
              <a:rPr lang="en-US" dirty="0"/>
              <a:t>Registers the root component to the </a:t>
            </a:r>
            <a:r>
              <a:rPr lang="en-US" dirty="0" err="1"/>
              <a:t>AppRegistry</a:t>
            </a:r>
            <a:r>
              <a:rPr lang="en-US" dirty="0"/>
              <a:t>.</a:t>
            </a:r>
          </a:p>
          <a:p>
            <a:r>
              <a:rPr lang="en-US" dirty="0" err="1"/>
              <a:t>AppRegistry</a:t>
            </a:r>
            <a:endParaRPr lang="en-US" dirty="0"/>
          </a:p>
          <a:p>
            <a:pPr lvl="1"/>
            <a:r>
              <a:rPr lang="en-US" dirty="0"/>
              <a:t>React Native’s entry point that tells the native OS which component should start the app.</a:t>
            </a:r>
          </a:p>
          <a:p>
            <a:pPr marL="729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15BF-8022-D8F2-9FE9-EBE1E5D7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B4C82-3ABE-570E-6B76-F8C0846F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526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42B1-3CC0-3AE8-0B6E-BC75E2EB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Application Code –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EEB1-2B99-63E9-887C-3B7DAB049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React Native app is still </a:t>
            </a:r>
            <a:r>
              <a:rPr lang="en-US" b="1" dirty="0"/>
              <a:t>just a React app</a:t>
            </a:r>
            <a:endParaRPr lang="en-US" dirty="0"/>
          </a:p>
          <a:p>
            <a:pPr lvl="1"/>
            <a:r>
              <a:rPr lang="en-US" dirty="0"/>
              <a:t>Components, props, state, hooks – all the same ideas</a:t>
            </a:r>
          </a:p>
          <a:p>
            <a:r>
              <a:rPr lang="en-US" dirty="0"/>
              <a:t>The main difference is:</a:t>
            </a:r>
          </a:p>
          <a:p>
            <a:pPr lvl="1"/>
            <a:r>
              <a:rPr lang="en-US" dirty="0"/>
              <a:t>UI is not rendered to the </a:t>
            </a:r>
            <a:r>
              <a:rPr lang="en-US" b="1" dirty="0"/>
              <a:t>DOM</a:t>
            </a:r>
            <a:r>
              <a:rPr lang="en-US" dirty="0"/>
              <a:t> (&lt;div&gt;, &lt;span&gt;)</a:t>
            </a:r>
          </a:p>
          <a:p>
            <a:pPr lvl="1"/>
            <a:r>
              <a:rPr lang="en-US" dirty="0"/>
              <a:t>It is rendered to </a:t>
            </a:r>
            <a:r>
              <a:rPr lang="en-US" b="1" dirty="0"/>
              <a:t>native UI components</a:t>
            </a:r>
            <a:r>
              <a:rPr lang="en-US" dirty="0"/>
              <a:t> (&lt;View&gt;, &lt;Text&gt;, etc.)</a:t>
            </a:r>
          </a:p>
          <a:p>
            <a:r>
              <a:rPr lang="en-US" dirty="0"/>
              <a:t>Styling is done via </a:t>
            </a:r>
            <a:r>
              <a:rPr lang="en-US" b="1" dirty="0"/>
              <a:t>JavaScript objects</a:t>
            </a:r>
            <a:r>
              <a:rPr lang="en-US" dirty="0"/>
              <a:t>, not CSS files</a:t>
            </a:r>
          </a:p>
          <a:p>
            <a:r>
              <a:rPr lang="en-US" dirty="0"/>
              <a:t>Navigation, gestures, animations, platform APIs are all handled by libraries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072B6-E32A-5250-2040-B133FA40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D9304-A32A-A6F4-F66E-C4720766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35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6950-C988-E90C-6F49-02C39B13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/>
          <a:p>
            <a:r>
              <a:rPr lang="en-US" dirty="0"/>
              <a:t>A Simple React Native Screen (Expo App)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2C890A-DA61-0BFD-B067-34B854CAB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632" y="980272"/>
            <a:ext cx="7080153" cy="4903003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C882724-34FF-D62B-355B-9BCF41FF5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B96B-8A38-C304-AFC1-71B6ADE0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00E58-04FE-2445-188C-8BA4A7A8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9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5D9C-E280-9829-9BDD-FFD5A14C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(Web) vs React Native – Mental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5A9B-E822-5AE7-BBC7-69181597E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JSX Elements</a:t>
            </a:r>
          </a:p>
          <a:p>
            <a:pPr lvl="1"/>
            <a:r>
              <a:rPr lang="en-US" dirty="0"/>
              <a:t>Web:</a:t>
            </a:r>
          </a:p>
          <a:p>
            <a:pPr lvl="2"/>
            <a:r>
              <a:rPr lang="en-US" dirty="0"/>
              <a:t>&lt;div&gt;, &lt;span&gt;, &lt;p&gt;, &lt;</a:t>
            </a:r>
            <a:r>
              <a:rPr lang="en-US" dirty="0" err="1"/>
              <a:t>img</a:t>
            </a:r>
            <a:r>
              <a:rPr lang="en-US" dirty="0"/>
              <a:t>&gt;, &lt;button&gt;</a:t>
            </a:r>
          </a:p>
          <a:p>
            <a:pPr lvl="1"/>
            <a:r>
              <a:rPr lang="en-US" dirty="0"/>
              <a:t>React Native:</a:t>
            </a:r>
          </a:p>
          <a:p>
            <a:pPr lvl="2"/>
            <a:r>
              <a:rPr lang="en-US" dirty="0"/>
              <a:t>&lt;View&gt;, &lt;Text&gt;, &lt;Image&gt;, &lt;Pressable&gt;, &lt;</a:t>
            </a:r>
            <a:r>
              <a:rPr lang="en-US" dirty="0" err="1"/>
              <a:t>TouchableOpacity</a:t>
            </a:r>
            <a:r>
              <a:rPr lang="en-US" dirty="0"/>
              <a:t>&gt;, &lt;</a:t>
            </a:r>
            <a:r>
              <a:rPr lang="en-US" dirty="0" err="1"/>
              <a:t>ScrollView</a:t>
            </a:r>
            <a:r>
              <a:rPr lang="en-US" dirty="0"/>
              <a:t>&gt;</a:t>
            </a:r>
          </a:p>
          <a:p>
            <a:r>
              <a:rPr lang="en-US" b="1" dirty="0"/>
              <a:t>Styling</a:t>
            </a:r>
          </a:p>
          <a:p>
            <a:pPr lvl="1"/>
            <a:r>
              <a:rPr lang="en-US" dirty="0"/>
              <a:t>Web:</a:t>
            </a:r>
          </a:p>
          <a:p>
            <a:pPr lvl="2"/>
            <a:r>
              <a:rPr lang="en-US" dirty="0"/>
              <a:t>CSS files, CSS Modules, styled-components, Tailwind, </a:t>
            </a:r>
            <a:r>
              <a:rPr lang="en-US" dirty="0" err="1"/>
              <a:t>className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React Native:</a:t>
            </a:r>
          </a:p>
          <a:p>
            <a:pPr lvl="2"/>
            <a:r>
              <a:rPr lang="en-US" dirty="0" err="1"/>
              <a:t>StyleSheet.create</a:t>
            </a:r>
            <a:r>
              <a:rPr lang="en-US" dirty="0"/>
              <a:t>({ ... }) or inline JS objects</a:t>
            </a:r>
          </a:p>
          <a:p>
            <a:pPr lvl="2"/>
            <a:r>
              <a:rPr lang="en-US" dirty="0"/>
              <a:t>No CSS selectors, no id, no .class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FDE5E-49E4-07AE-54C3-482A9608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E6DD1-62F8-7095-26E2-70C4EEBF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547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5F19-EDA5-D5EA-CD58-E19D527B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(Web) vs React Native – Mental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B4B11-2672-4FD8-1691-07C64E1EB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Platform</a:t>
            </a:r>
          </a:p>
          <a:p>
            <a:pPr lvl="1"/>
            <a:r>
              <a:rPr lang="en-US" dirty="0"/>
              <a:t>Web:: Renders to DOM in the browser</a:t>
            </a:r>
          </a:p>
          <a:p>
            <a:pPr lvl="1"/>
            <a:r>
              <a:rPr lang="en-US" dirty="0"/>
              <a:t>React Native: Renders to </a:t>
            </a:r>
            <a:r>
              <a:rPr lang="en-US" b="1" dirty="0"/>
              <a:t>native views</a:t>
            </a:r>
            <a:r>
              <a:rPr lang="en-US" dirty="0"/>
              <a:t> via the RN bridge / new architecture</a:t>
            </a:r>
          </a:p>
          <a:p>
            <a:pPr lvl="2"/>
            <a:r>
              <a:rPr lang="en-US" dirty="0"/>
              <a:t>Your JS runs in a JS engine, UI is 100% native</a:t>
            </a:r>
          </a:p>
          <a:p>
            <a:r>
              <a:rPr lang="en-US" dirty="0"/>
              <a:t>Hooks / State / Props</a:t>
            </a:r>
          </a:p>
          <a:p>
            <a:pPr lvl="1"/>
            <a:r>
              <a:rPr lang="en-US" dirty="0"/>
              <a:t>Same concepts as React web:</a:t>
            </a:r>
          </a:p>
          <a:p>
            <a:pPr lvl="2"/>
            <a:r>
              <a:rPr lang="en-US" dirty="0" err="1"/>
              <a:t>useState</a:t>
            </a:r>
            <a:r>
              <a:rPr lang="en-US" dirty="0"/>
              <a:t>, </a:t>
            </a:r>
            <a:r>
              <a:rPr lang="en-US" dirty="0" err="1"/>
              <a:t>useEffect</a:t>
            </a:r>
            <a:r>
              <a:rPr lang="en-US" dirty="0"/>
              <a:t>, </a:t>
            </a:r>
            <a:r>
              <a:rPr lang="en-US" dirty="0" err="1"/>
              <a:t>useContext</a:t>
            </a:r>
            <a:r>
              <a:rPr lang="en-US" dirty="0"/>
              <a:t>, </a:t>
            </a:r>
            <a:r>
              <a:rPr lang="en-US" dirty="0" err="1"/>
              <a:t>useMemo</a:t>
            </a:r>
            <a:r>
              <a:rPr lang="en-US" dirty="0"/>
              <a:t>, </a:t>
            </a:r>
            <a:r>
              <a:rPr lang="en-US" dirty="0" err="1"/>
              <a:t>useCallback</a:t>
            </a:r>
            <a:r>
              <a:rPr lang="en-US" dirty="0"/>
              <a:t>, custom hooks</a:t>
            </a:r>
          </a:p>
          <a:p>
            <a:pPr lvl="1"/>
            <a:r>
              <a:rPr lang="en-US" dirty="0"/>
              <a:t>React developers can basically bring over their state management patterns unchanged:</a:t>
            </a:r>
          </a:p>
          <a:p>
            <a:pPr lvl="2"/>
            <a:r>
              <a:rPr lang="en-US" dirty="0"/>
              <a:t>Redux, Zustand, </a:t>
            </a:r>
            <a:r>
              <a:rPr lang="en-US" dirty="0" err="1"/>
              <a:t>MobX</a:t>
            </a:r>
            <a:r>
              <a:rPr lang="en-US" dirty="0"/>
              <a:t>, React Query,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953CE-C776-8C5B-EAAE-3BEFBB2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BCFE9-1F9F-A185-0970-80CF5E19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388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8D0F-B1ED-51AD-0289-974957B41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b="1">
                <a:effectLst/>
              </a:rPr>
              <a:t>Native </a:t>
            </a:r>
            <a:r>
              <a:rPr lang="en-US" b="1" dirty="0">
                <a:effectLst/>
              </a:rPr>
              <a:t>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E258-F521-145A-FF52-7FEFF1BB5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 Android, views are written in Kotlin/Java; in iOS, they’re written in Swift/Objective-C.</a:t>
            </a:r>
          </a:p>
          <a:p>
            <a:pPr>
              <a:lnSpc>
                <a:spcPct val="90000"/>
              </a:lnSpc>
            </a:pPr>
            <a:r>
              <a:rPr lang="en-US" dirty="0"/>
              <a:t>With React Native, you use JavaScript + React components to invoke those native views.</a:t>
            </a:r>
          </a:p>
          <a:p>
            <a:pPr>
              <a:lnSpc>
                <a:spcPct val="90000"/>
              </a:lnSpc>
            </a:pPr>
            <a:r>
              <a:rPr lang="en-US" dirty="0"/>
              <a:t>At runtime, React Native creates the actual Android/iOS views behind the scenes.</a:t>
            </a:r>
          </a:p>
          <a:p>
            <a:pPr>
              <a:lnSpc>
                <a:spcPct val="90000"/>
              </a:lnSpc>
            </a:pPr>
            <a:r>
              <a:rPr lang="en-US" dirty="0"/>
              <a:t>Since RN components use the same underlying native UI elements, apps look, feel, and perform like truly native apps.</a:t>
            </a:r>
          </a:p>
          <a:p>
            <a:pPr>
              <a:lnSpc>
                <a:spcPct val="90000"/>
              </a:lnSpc>
            </a:pPr>
            <a:r>
              <a:rPr lang="en-US" dirty="0"/>
              <a:t>These platform-backed elements are called Native Components.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84838-50FB-94D8-3088-1702AAAF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27</a:t>
            </a:fld>
            <a:endParaRPr lang="en-IN"/>
          </a:p>
        </p:txBody>
      </p:sp>
      <p:pic>
        <p:nvPicPr>
          <p:cNvPr id="5" name="Content Placeholder 4" descr="A diagram of a software component&#10;&#10;AI-generated content may be incorrect.">
            <a:extLst>
              <a:ext uri="{FF2B5EF4-FFF2-40B4-BE49-F238E27FC236}">
                <a16:creationId xmlns:a16="http://schemas.microsoft.com/office/drawing/2014/main" id="{3EA1798B-EEC4-FC51-5739-7A86D103D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731963"/>
            <a:ext cx="4059237" cy="405923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6B7ED-B630-86DC-74B3-4813B86E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8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F394-BCBF-6E1D-C527-2CE4342C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52DC-84D7-85D5-7D98-A6F08D334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Native provides a set of built-in, ready-to-use Native called Core Components.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React Native has many Core Components for everything from controls to activity indicators.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C902A-2D83-A91B-19B8-086C4054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8798-8D6A-8347-A47D-56B01BBF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57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42BC-DAA3-7A31-C527-E7D6BF52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BC4492-9317-6632-A367-E81173B1C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385909"/>
              </p:ext>
            </p:extLst>
          </p:nvPr>
        </p:nvGraphicFramePr>
        <p:xfrm>
          <a:off x="649997" y="1377108"/>
          <a:ext cx="11182120" cy="512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DD697-832F-BFE8-9854-AF7546F4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29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34A6A-3874-625D-E62A-E6B94B9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17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722091-AF27-4014-A84D-A2F8D2C48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21722091-AF27-4014-A84D-A2F8D2C48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04369A-F566-449D-8582-AAFA844377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304369A-F566-449D-8582-AAFA844377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E06A27D-9244-4E39-942D-6C3F46956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E06A27D-9244-4E39-942D-6C3F46956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D08200-B96D-4E69-A4AC-9CC446D65F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AD08200-B96D-4E69-A4AC-9CC446D65F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AD0E90-17DD-4EEF-BC8E-3FAB45C6E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3AAD0E90-17DD-4EEF-BC8E-3FAB45C6E8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7BE060-A0A5-4DA1-9878-B893E26A3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57BE060-A0A5-4DA1-9878-B893E26A3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FCC6E1-0C6E-4F74-AFEA-E9B8F7E77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66FCC6E1-0C6E-4F74-AFEA-E9B8F7E77C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1F07D9-77C3-455D-B554-CDD13203C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71F07D9-77C3-455D-B554-CDD13203C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F6BB84-1747-4C06-B5E3-12B223308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27F6BB84-1747-4C06-B5E3-12B223308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4EBC01-5B88-409F-8709-E7743DABAA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944EBC01-5B88-409F-8709-E7743DABAA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5DE4D9-097B-4E36-A8AC-8931648A3D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6A5DE4D9-097B-4E36-A8AC-8931648A3D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74E79E-D0D1-4C5A-9ADC-702DE562D8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5174E79E-D0D1-4C5A-9ADC-702DE562D8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0AA4EA-78FE-9DBD-B781-118DF552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494A-C24D-0903-0EC5-BE876BAC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20+ years of experience in the industry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Technologies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 sz="2000"/>
              <a:t>C, C++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Java, Enterprise Java</a:t>
            </a:r>
          </a:p>
          <a:p>
            <a:pPr lvl="1">
              <a:lnSpc>
                <a:spcPct val="90000"/>
              </a:lnSpc>
            </a:pPr>
            <a:r>
              <a:rPr lang="en-US" sz="2000" err="1"/>
              <a:t>.Net</a:t>
            </a:r>
            <a:r>
              <a:rPr lang="en-US" sz="2000"/>
              <a:t>, </a:t>
            </a:r>
            <a:r>
              <a:rPr lang="en-US" sz="2000" err="1"/>
              <a:t>.Net</a:t>
            </a:r>
            <a:r>
              <a:rPr lang="en-US" sz="2000"/>
              <a:t> Core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JavaScript, Node.js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React &amp; Angular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Mobile: React Native, Native Android, Xamarin, MAUI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GenAI and Agentic AI</a:t>
            </a:r>
          </a:p>
          <a:p>
            <a:pPr>
              <a:lnSpc>
                <a:spcPct val="90000"/>
              </a:lnSpc>
            </a:pPr>
            <a:r>
              <a:rPr lang="en-US" dirty="0"/>
              <a:t>Worked on numerous projects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Conducted  trainings for Corporates</a:t>
            </a:r>
            <a:endParaRPr lang="en-US"/>
          </a:p>
          <a:p>
            <a:pPr lvl="1"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CD69F22-4443-341E-C9E9-A2273BCA4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>
                <a:solidFill>
                  <a:srgbClr val="FFFF00"/>
                </a:solidFill>
              </a:rPr>
              <a:t>Anil Joseph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2B2A3-1EE7-A87B-95B3-F51F8491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CF0EE-358A-C0DB-816D-A2D47A64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185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7BE9-D7B0-FE37-AEA4-5ED6BADEB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26703D-F2DA-5837-13B0-27599A38D7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87729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B4C90-0C74-88FA-5069-DBADA93F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7CA7-C9F7-0C0D-CFAF-E9144EB3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84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9185-A758-9E0F-AB2F-833F6DAF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0F8B-B61D-0E77-E66D-36E17C5C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layout system that helps you arrange elements on the screen</a:t>
            </a:r>
          </a:p>
          <a:p>
            <a:r>
              <a:rPr lang="en-US" dirty="0"/>
              <a:t>Controls how items align, space themselves, and wrap</a:t>
            </a:r>
          </a:p>
          <a:p>
            <a:r>
              <a:rPr lang="en-US" dirty="0"/>
              <a:t>Default layout mechanism in React Native.</a:t>
            </a:r>
          </a:p>
          <a:p>
            <a:r>
              <a:rPr lang="en-US" dirty="0"/>
              <a:t>Flexbox</a:t>
            </a:r>
          </a:p>
          <a:p>
            <a:pPr lvl="1"/>
            <a:r>
              <a:rPr lang="en-US" dirty="0"/>
              <a:t>flex – how much space an element should take</a:t>
            </a:r>
          </a:p>
          <a:p>
            <a:pPr lvl="1"/>
            <a:r>
              <a:rPr lang="en-US" dirty="0" err="1"/>
              <a:t>flexDirection</a:t>
            </a:r>
            <a:r>
              <a:rPr lang="en-US" dirty="0"/>
              <a:t> – row or column layout</a:t>
            </a:r>
          </a:p>
          <a:p>
            <a:pPr lvl="1"/>
            <a:r>
              <a:rPr lang="en-US" dirty="0" err="1"/>
              <a:t>justifyContent</a:t>
            </a:r>
            <a:r>
              <a:rPr lang="en-US" dirty="0"/>
              <a:t> – vertical alignment (in a column)</a:t>
            </a:r>
          </a:p>
          <a:p>
            <a:pPr lvl="1"/>
            <a:r>
              <a:rPr lang="en-US" dirty="0" err="1"/>
              <a:t>alignItems</a:t>
            </a:r>
            <a:r>
              <a:rPr lang="en-US" dirty="0"/>
              <a:t> – horizontal alignment</a:t>
            </a:r>
          </a:p>
          <a:p>
            <a:pPr lvl="1"/>
            <a:r>
              <a:rPr lang="en-US" dirty="0" err="1"/>
              <a:t>flexWrap</a:t>
            </a:r>
            <a:r>
              <a:rPr lang="en-US" dirty="0"/>
              <a:t> – wrap items to next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953BA-81E7-8175-61C1-9C7AD0F4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5DCAD-990C-BC4F-3B93-CCC16734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979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AA9C-C60E-42F1-A049-68FE5D73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F2CB4-0F8D-0408-A6A1-ED85F45C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32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49701-B342-473A-499D-A58F5CFD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on the web, apps need to move between screens</a:t>
            </a:r>
          </a:p>
          <a:p>
            <a:r>
              <a:rPr lang="en-US" dirty="0"/>
              <a:t>React Native uses navigation libraries to manage screens, routes, stacks, tabs, and drawers</a:t>
            </a:r>
          </a:p>
          <a:p>
            <a:r>
              <a:rPr lang="en-US" dirty="0"/>
              <a:t>The most popular library is React Navigation</a:t>
            </a:r>
          </a:p>
          <a:p>
            <a:r>
              <a:rPr lang="en-US" dirty="0"/>
              <a:t>Expo provides Expo Navigation based on React Navigation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EA33E-BC60-64CE-2828-CE1F7E0A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999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59E7-410C-7D47-AF4C-DA19774E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Navigation: Native Stack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991E-5D47-E418-BDB7-6C7A23377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Stack Navigator provides a way for your app to transition between screens where each new screen is placed on top of a stack.</a:t>
            </a:r>
          </a:p>
          <a:p>
            <a:r>
              <a:rPr lang="en-US" dirty="0">
                <a:effectLst/>
              </a:rPr>
              <a:t>This navigator uses the native APIs </a:t>
            </a:r>
            <a:r>
              <a:rPr lang="en-US" dirty="0" err="1">
                <a:effectLst/>
              </a:rPr>
              <a:t>UINavigationController</a:t>
            </a:r>
            <a:r>
              <a:rPr lang="en-US" dirty="0">
                <a:effectLst/>
              </a:rPr>
              <a:t> on iOS and Fragment on Android </a:t>
            </a:r>
          </a:p>
          <a:p>
            <a:r>
              <a:rPr lang="en-US" dirty="0">
                <a:effectLst/>
              </a:rPr>
              <a:t>Supports a Static and Dynamic Configuration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FDE04-7300-F6B9-3C20-2139E1A9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09D5F-81E3-19CA-D26F-D07FD5C6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762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1FE5-3A9E-47AA-1881-F50086F8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Navigation: Bottom Tabs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317FE-A18E-2B52-EF79-23E2AB365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tab bar on the bottom of the screen that lets you switch between different routes.</a:t>
            </a:r>
          </a:p>
          <a:p>
            <a:r>
              <a:rPr lang="en-US" dirty="0"/>
              <a:t> Routes are lazily initialized -- their screen components are not mounted until they are first focused.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163B4-8DC9-6F32-CF6E-341FED07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A18E5-F59C-CBB2-0CDD-B544ABB8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0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D59C-92C0-6F02-B0BA-0758D9AF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39FC2-DF88-4277-3A79-2156AFE2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created using </a:t>
            </a:r>
            <a:r>
              <a:rPr lang="en-US" b="1" dirty="0"/>
              <a:t>mathematical paths</a:t>
            </a:r>
            <a:r>
              <a:rPr lang="en-US" dirty="0"/>
              <a:t>, not pixels</a:t>
            </a:r>
          </a:p>
          <a:p>
            <a:r>
              <a:rPr lang="en-US" dirty="0"/>
              <a:t>Libraries like </a:t>
            </a:r>
            <a:r>
              <a:rPr lang="en-US" b="1" dirty="0"/>
              <a:t>react-native-vector-icons</a:t>
            </a:r>
            <a:r>
              <a:rPr lang="en-US" dirty="0"/>
              <a:t>, </a:t>
            </a:r>
            <a:r>
              <a:rPr lang="en-US" b="1" dirty="0"/>
              <a:t>Expo Vector Icons provide these icons</a:t>
            </a:r>
          </a:p>
          <a:p>
            <a:r>
              <a:rPr lang="en-US" b="1" dirty="0"/>
              <a:t>Scalable, Lightweight, Consistent Look</a:t>
            </a:r>
          </a:p>
          <a:p>
            <a:r>
              <a:rPr lang="en-US" b="1" dirty="0"/>
              <a:t>Large Icon set</a:t>
            </a:r>
          </a:p>
          <a:p>
            <a:r>
              <a:rPr lang="en-US" b="1" dirty="0"/>
              <a:t>Easy to use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8711D-046D-132B-34EE-26571AE2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9E94A-9E0C-3D69-475D-D765A762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49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7FD2-E935-CF96-7EE2-BF822AB3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ScrollView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8E36-5EA8-1CD3-D945-5A7FE65AB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that lets content scroll</a:t>
            </a:r>
          </a:p>
          <a:p>
            <a:r>
              <a:rPr lang="en-US" dirty="0"/>
              <a:t>Renders all its children at once</a:t>
            </a:r>
          </a:p>
          <a:p>
            <a:r>
              <a:rPr lang="en-US" dirty="0"/>
              <a:t>Best for small, static, or short content</a:t>
            </a:r>
          </a:p>
          <a:p>
            <a:r>
              <a:rPr lang="en-US" dirty="0"/>
              <a:t>Simple and easy to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13F62-8D4B-4A15-2679-424B57A96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37FC5-0860-DBA8-2D9F-A37D17A9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013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FE8B-477B-DF55-D776-2E57574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Touchable &amp; Pressable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29DA5-E97C-F406-0DEC-3A92247F2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used to make things touchable / clickable in mobile apps.</a:t>
            </a:r>
          </a:p>
          <a:p>
            <a:r>
              <a:rPr lang="en-US" dirty="0"/>
              <a:t>They can wrap any element (text, image, view) and give it tap, press, and feedback behavior.</a:t>
            </a:r>
          </a:p>
          <a:p>
            <a:r>
              <a:rPr lang="en-US" dirty="0"/>
              <a:t>Touchable</a:t>
            </a:r>
          </a:p>
          <a:p>
            <a:pPr lvl="1"/>
            <a:r>
              <a:rPr lang="en-US" dirty="0" err="1"/>
              <a:t>TouchableOpacity</a:t>
            </a:r>
            <a:r>
              <a:rPr lang="en-US" dirty="0"/>
              <a:t> → reduces opacity on press</a:t>
            </a:r>
          </a:p>
          <a:p>
            <a:pPr lvl="1"/>
            <a:r>
              <a:rPr lang="en-US" dirty="0" err="1"/>
              <a:t>TouchableHighlight</a:t>
            </a:r>
            <a:r>
              <a:rPr lang="en-US" dirty="0"/>
              <a:t> → adds a highlight background</a:t>
            </a:r>
          </a:p>
          <a:p>
            <a:pPr lvl="1"/>
            <a:r>
              <a:rPr lang="en-US" dirty="0" err="1"/>
              <a:t>TouchableWithoutFeedback</a:t>
            </a:r>
            <a:r>
              <a:rPr lang="en-US" dirty="0"/>
              <a:t> → no visual feedback</a:t>
            </a:r>
          </a:p>
          <a:p>
            <a:pPr lvl="1"/>
            <a:r>
              <a:rPr lang="en-US" dirty="0" err="1"/>
              <a:t>TouchableNativeFeedback</a:t>
            </a:r>
            <a:r>
              <a:rPr lang="en-US" dirty="0"/>
              <a:t> (Android only)</a:t>
            </a:r>
          </a:p>
          <a:p>
            <a:r>
              <a:rPr lang="en-US" dirty="0"/>
              <a:t>Pressable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22F4A-40C9-F172-A050-B1542159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C8FCA-8C94-A06C-4375-FD91A202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426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B660-A781-36E0-A94D-2A3C4AFA2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AA802-8B1A-97E5-59CE-54FB62CB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flexible touch component</a:t>
            </a:r>
          </a:p>
          <a:p>
            <a:r>
              <a:rPr lang="en-US" dirty="0"/>
              <a:t>Full control over:</a:t>
            </a:r>
          </a:p>
          <a:p>
            <a:pPr lvl="1"/>
            <a:r>
              <a:rPr lang="en-US" dirty="0" err="1"/>
              <a:t>onPress</a:t>
            </a:r>
            <a:r>
              <a:rPr lang="en-US" dirty="0"/>
              <a:t>, </a:t>
            </a:r>
            <a:r>
              <a:rPr lang="en-US" dirty="0" err="1"/>
              <a:t>onLongPress</a:t>
            </a:r>
            <a:r>
              <a:rPr lang="en-US" dirty="0"/>
              <a:t>, </a:t>
            </a:r>
            <a:r>
              <a:rPr lang="en-US" dirty="0" err="1"/>
              <a:t>onPressIn</a:t>
            </a:r>
            <a:r>
              <a:rPr lang="en-US" dirty="0"/>
              <a:t>, </a:t>
            </a:r>
            <a:r>
              <a:rPr lang="en-US" dirty="0" err="1"/>
              <a:t>onPressOut</a:t>
            </a:r>
            <a:r>
              <a:rPr lang="en-US" dirty="0"/>
              <a:t>, disabled states</a:t>
            </a:r>
          </a:p>
          <a:p>
            <a:r>
              <a:rPr lang="en-US" dirty="0"/>
              <a:t>Style can change based on press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ECA9A-2418-3EF3-2F0F-DEA99F7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4F9F1-F388-84F8-681A-F7585B11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360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F7E8-8623-1D49-2099-63D62868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A237-C9C0-46CD-9EA8-DA1BD9562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that </a:t>
            </a:r>
            <a:r>
              <a:rPr lang="en-US" b="1" dirty="0"/>
              <a:t>render only the items currently visible on the screen.</a:t>
            </a:r>
          </a:p>
          <a:p>
            <a:r>
              <a:rPr lang="en-US" dirty="0"/>
              <a:t>Instead of drawing </a:t>
            </a:r>
            <a:r>
              <a:rPr lang="en-US" i="1" dirty="0"/>
              <a:t>all</a:t>
            </a:r>
            <a:r>
              <a:rPr lang="en-US" dirty="0"/>
              <a:t> items at once, they load/unload items as you scroll</a:t>
            </a:r>
          </a:p>
          <a:p>
            <a:r>
              <a:rPr lang="en-US" dirty="0"/>
              <a:t>Makes long lists fast + memory-efficient</a:t>
            </a:r>
          </a:p>
          <a:p>
            <a:r>
              <a:rPr lang="en-US" dirty="0"/>
              <a:t>Provided by </a:t>
            </a:r>
            <a:r>
              <a:rPr lang="en-US" dirty="0" err="1"/>
              <a:t>FlatList</a:t>
            </a:r>
            <a:r>
              <a:rPr lang="en-US" dirty="0"/>
              <a:t>, </a:t>
            </a:r>
            <a:r>
              <a:rPr lang="en-US" dirty="0" err="1"/>
              <a:t>SectionList</a:t>
            </a:r>
            <a:r>
              <a:rPr lang="en-US" dirty="0"/>
              <a:t>, and </a:t>
            </a:r>
            <a:r>
              <a:rPr lang="en-US" dirty="0" err="1"/>
              <a:t>VirtualizedList</a:t>
            </a:r>
            <a:endParaRPr lang="en-US" dirty="0"/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 performance, Low memory usage, Easy to Use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8A4BF-EA2A-38F0-238A-AF8BB891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39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CD505-E7AB-00B0-A05C-1DB2A33E0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87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7F8E-1B74-4DEA-A87B-8D5B22B9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F8CF2DA-00FE-4F98-94A7-0675C68F3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037798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72A3B-BB46-E0B6-C0B7-D2D6AA4B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0A54E-B075-60F8-0CA2-0ECBDEE6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448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32CF-D454-E844-DCE0-36355CEA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FlatList</a:t>
            </a:r>
            <a:r>
              <a:rPr lang="en-US" dirty="0"/>
              <a:t>: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11360-B84C-5C21-A51F-704E9FC89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</a:t>
            </a:r>
            <a:r>
              <a:rPr lang="en-US" dirty="0" err="1"/>
              <a:t>keyExtractor</a:t>
            </a:r>
            <a:r>
              <a:rPr lang="en-US" dirty="0"/>
              <a:t> (no index keys)</a:t>
            </a:r>
          </a:p>
          <a:p>
            <a:r>
              <a:rPr lang="en-US" dirty="0" err="1"/>
              <a:t>Memoized</a:t>
            </a:r>
            <a:r>
              <a:rPr lang="en-US" dirty="0"/>
              <a:t> row components (</a:t>
            </a:r>
            <a:r>
              <a:rPr lang="en-US" dirty="0" err="1"/>
              <a:t>React.memo</a:t>
            </a:r>
            <a:r>
              <a:rPr lang="en-US" dirty="0"/>
              <a:t>)</a:t>
            </a:r>
          </a:p>
          <a:p>
            <a:r>
              <a:rPr lang="en-US" dirty="0" err="1"/>
              <a:t>useCallback</a:t>
            </a:r>
            <a:r>
              <a:rPr lang="en-US" dirty="0"/>
              <a:t> for </a:t>
            </a:r>
            <a:r>
              <a:rPr lang="en-US" dirty="0" err="1"/>
              <a:t>renderItem</a:t>
            </a:r>
            <a:r>
              <a:rPr lang="en-US" dirty="0"/>
              <a:t> &amp; callbacks</a:t>
            </a:r>
          </a:p>
          <a:p>
            <a:r>
              <a:rPr lang="en-US" dirty="0" err="1"/>
              <a:t>getItemLayout</a:t>
            </a:r>
            <a:r>
              <a:rPr lang="en-US" dirty="0"/>
              <a:t> for fixed-height rows</a:t>
            </a:r>
          </a:p>
          <a:p>
            <a:r>
              <a:rPr lang="en-US" dirty="0"/>
              <a:t>Tune </a:t>
            </a:r>
            <a:r>
              <a:rPr lang="en-US" dirty="0" err="1"/>
              <a:t>initialNumToRender</a:t>
            </a:r>
            <a:r>
              <a:rPr lang="en-US" dirty="0"/>
              <a:t>, </a:t>
            </a:r>
            <a:r>
              <a:rPr lang="en-US" dirty="0" err="1"/>
              <a:t>maxToRenderPerBatch</a:t>
            </a:r>
            <a:r>
              <a:rPr lang="en-US" dirty="0"/>
              <a:t>, </a:t>
            </a:r>
            <a:r>
              <a:rPr lang="en-US" dirty="0" err="1"/>
              <a:t>windowSize</a:t>
            </a:r>
            <a:endParaRPr lang="en-US" dirty="0"/>
          </a:p>
          <a:p>
            <a:r>
              <a:rPr lang="en-US" dirty="0"/>
              <a:t>Use pagination with </a:t>
            </a:r>
            <a:r>
              <a:rPr lang="en-US" dirty="0" err="1"/>
              <a:t>onEndReached</a:t>
            </a:r>
            <a:endParaRPr lang="en-US" dirty="0"/>
          </a:p>
          <a:p>
            <a:r>
              <a:rPr lang="en-US" dirty="0"/>
              <a:t>Avoid nested virtualized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A00AA-23EC-5511-0744-85700D1E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A9B7B-F781-0DA0-2C23-88933096A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25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00B4-E7AE-8698-103F-5B94A4C6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SectionList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7BA6-F765-5CBD-C865-37CDF8551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virtualized list</a:t>
            </a:r>
            <a:r>
              <a:rPr lang="en-US" dirty="0"/>
              <a:t> like </a:t>
            </a:r>
            <a:r>
              <a:rPr lang="en-US" dirty="0" err="1"/>
              <a:t>FlatList</a:t>
            </a:r>
            <a:r>
              <a:rPr lang="en-US" dirty="0"/>
              <a:t>, but with </a:t>
            </a:r>
            <a:r>
              <a:rPr lang="en-US" b="1" dirty="0"/>
              <a:t>grouped sections</a:t>
            </a:r>
          </a:p>
          <a:p>
            <a:r>
              <a:rPr lang="en-US" dirty="0"/>
              <a:t>Each section </a:t>
            </a:r>
            <a:r>
              <a:rPr lang="en-US" dirty="0" err="1"/>
              <a:t>has:A</a:t>
            </a:r>
            <a:r>
              <a:rPr lang="en-US" dirty="0"/>
              <a:t> header (e.g. “A”, “B”, “Fruits”, “Veggies”)An array of data </a:t>
            </a:r>
            <a:r>
              <a:rPr lang="en-US" dirty="0" err="1"/>
              <a:t>itemsPerfect</a:t>
            </a:r>
            <a:r>
              <a:rPr lang="en-US" dirty="0"/>
              <a:t> for grouped / categorized lists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57EE6-1B3D-366E-D5C9-730F7A12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71D9-38B3-9CAD-3EFC-44886010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507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2727-8F00-79E2-F5F5-FB400B3B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EC335-BE8B-BC13-BB49-4D4D108F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42</a:t>
            </a:fld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2CDE72-85B5-B2E8-43C1-A9FCCEFED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Stack Navigation</a:t>
            </a:r>
          </a:p>
          <a:p>
            <a:pPr lvl="1"/>
            <a:r>
              <a:rPr lang="en-US" dirty="0"/>
              <a:t>Screens on top of each other (like browser history)</a:t>
            </a:r>
          </a:p>
          <a:p>
            <a:pPr lvl="1"/>
            <a:r>
              <a:rPr lang="en-US" dirty="0"/>
              <a:t>Perfect for “go to details” flows</a:t>
            </a:r>
          </a:p>
          <a:p>
            <a:r>
              <a:rPr lang="en-US" dirty="0"/>
              <a:t>Tab Navigation</a:t>
            </a:r>
          </a:p>
          <a:p>
            <a:pPr lvl="1"/>
            <a:r>
              <a:rPr lang="en-US" dirty="0"/>
              <a:t>Bottom or Top tabs to switch between major sections</a:t>
            </a:r>
          </a:p>
          <a:p>
            <a:pPr lvl="1"/>
            <a:r>
              <a:rPr lang="en-US" dirty="0"/>
              <a:t>Ideal for social apps, shopping apps, dashboards</a:t>
            </a:r>
          </a:p>
          <a:p>
            <a:r>
              <a:rPr lang="en-US" dirty="0"/>
              <a:t>Drawer Navigation</a:t>
            </a:r>
          </a:p>
          <a:p>
            <a:pPr lvl="1"/>
            <a:r>
              <a:rPr lang="en-US" dirty="0"/>
              <a:t>Slide-in menu from left side</a:t>
            </a:r>
          </a:p>
          <a:p>
            <a:pPr lvl="1"/>
            <a:r>
              <a:rPr lang="en-US" dirty="0"/>
              <a:t>Good for apps with many sections or settings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10BA5-A6ED-0F05-A149-A12B6442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58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C48E-968F-B07B-418C-90F8CAFD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3BA9D-E6F3-BC3A-E9B4-3A79E7DB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need to communicate to the backend services. </a:t>
            </a:r>
          </a:p>
          <a:p>
            <a:r>
              <a:rPr lang="en-US" dirty="0"/>
              <a:t>React Native supports HTTP and WebSocket protocols based communications</a:t>
            </a:r>
          </a:p>
          <a:p>
            <a:r>
              <a:rPr lang="en-US" dirty="0"/>
              <a:t>HTTP calls</a:t>
            </a:r>
          </a:p>
          <a:p>
            <a:pPr lvl="1"/>
            <a:r>
              <a:rPr lang="en-IN" dirty="0"/>
              <a:t>React Native’s JavaScript supports both fetch API’s and the </a:t>
            </a:r>
            <a:r>
              <a:rPr lang="en-IN" dirty="0" err="1"/>
              <a:t>XMLHttpRequest</a:t>
            </a:r>
            <a:r>
              <a:rPr lang="en-IN" dirty="0"/>
              <a:t> object.</a:t>
            </a:r>
          </a:p>
          <a:p>
            <a:pPr lvl="1"/>
            <a:r>
              <a:rPr lang="en-IN" dirty="0" err="1"/>
              <a:t>XMLHttpRequest</a:t>
            </a:r>
            <a:r>
              <a:rPr lang="en-IN" dirty="0"/>
              <a:t> based API like </a:t>
            </a:r>
            <a:r>
              <a:rPr lang="en-IN" dirty="0" err="1"/>
              <a:t>axios</a:t>
            </a:r>
            <a:r>
              <a:rPr lang="en-IN" dirty="0"/>
              <a:t>, </a:t>
            </a:r>
            <a:r>
              <a:rPr lang="en-IN" dirty="0" err="1"/>
              <a:t>firsbee</a:t>
            </a:r>
            <a:r>
              <a:rPr lang="en-IN" dirty="0"/>
              <a:t> etc. can be used.</a:t>
            </a:r>
          </a:p>
          <a:p>
            <a:r>
              <a:rPr lang="en-IN" dirty="0" err="1"/>
              <a:t>WebSockets</a:t>
            </a:r>
            <a:endParaRPr lang="en-IN" dirty="0"/>
          </a:p>
          <a:p>
            <a:pPr lvl="1"/>
            <a:r>
              <a:rPr lang="en-US" dirty="0"/>
              <a:t>React Native also supports </a:t>
            </a:r>
            <a:r>
              <a:rPr lang="en-US" dirty="0" err="1"/>
              <a:t>WebSockets</a:t>
            </a:r>
            <a:r>
              <a:rPr lang="en-US" dirty="0"/>
              <a:t>, a protocol which provides full-duplex communication channels over a single TCP connection.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6FC89-E324-36F8-0927-35F9BC9D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BF238-C0A5-E78F-41C0-9C0BE691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59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4296" y="2057400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19050">
            <a:solidFill>
              <a:srgbClr val="E2D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2208" y="3233915"/>
            <a:ext cx="954786" cy="384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39" y="3261347"/>
            <a:ext cx="899922" cy="320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4092" y="3284220"/>
            <a:ext cx="885723" cy="305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02935" y="1243583"/>
            <a:ext cx="6011418" cy="441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3829" y="1310005"/>
            <a:ext cx="153670" cy="153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7901" y="1273302"/>
            <a:ext cx="5626989" cy="227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43829" y="1751964"/>
            <a:ext cx="153670" cy="153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57901" y="1716151"/>
            <a:ext cx="1111503" cy="1835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4896" y="2157958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56960" y="2175255"/>
            <a:ext cx="141350" cy="141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16167" y="2173198"/>
            <a:ext cx="412254" cy="17630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88608" y="2127504"/>
            <a:ext cx="537210" cy="1835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2968" y="2133574"/>
            <a:ext cx="473201" cy="1774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30367" y="2581681"/>
            <a:ext cx="168376" cy="1683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43829" y="2599308"/>
            <a:ext cx="153670" cy="153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44311" y="2557284"/>
            <a:ext cx="878586" cy="1897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44896" y="3005302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56960" y="3022600"/>
            <a:ext cx="141350" cy="141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6167" y="2974835"/>
            <a:ext cx="1796034" cy="2220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44896" y="3410686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6960" y="3427984"/>
            <a:ext cx="141350" cy="141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7023" y="3380219"/>
            <a:ext cx="2356866" cy="2220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44896" y="3816070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6960" y="3833367"/>
            <a:ext cx="141350" cy="1412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16167" y="3785603"/>
            <a:ext cx="2899410" cy="2220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44896" y="4221454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56960" y="4238752"/>
            <a:ext cx="141350" cy="1412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00928" y="4187964"/>
            <a:ext cx="3466337" cy="2250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44896" y="4626838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56960" y="4644135"/>
            <a:ext cx="141350" cy="1412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10071" y="4596371"/>
            <a:ext cx="1460753" cy="2220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44896" y="5032222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56960" y="5049520"/>
            <a:ext cx="141350" cy="1412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00928" y="4998707"/>
            <a:ext cx="3332226" cy="1836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5533" y="5017770"/>
            <a:ext cx="3313557" cy="16751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4896" y="5437632"/>
            <a:ext cx="156235" cy="1562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56960" y="5454903"/>
            <a:ext cx="141350" cy="14124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10071" y="5407152"/>
            <a:ext cx="963929" cy="18351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25056" y="5404103"/>
            <a:ext cx="3274313" cy="22514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60607" y="5940552"/>
            <a:ext cx="314693" cy="29946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6967" y="5894832"/>
            <a:ext cx="3576065" cy="41527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B9E82B96-5337-2A1E-5DC9-D3E64F05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44</a:t>
            </a:fld>
            <a:endParaRPr lang="en-IN"/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D5084ED0-E057-E3A9-28C9-41A2777C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28215"/>
            <a:ext cx="12191999" cy="5129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90288" y="859548"/>
            <a:ext cx="2984754" cy="442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17720" y="886967"/>
            <a:ext cx="2929889" cy="381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6008" y="914527"/>
            <a:ext cx="2909443" cy="359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5924" y="1894332"/>
            <a:ext cx="10354310" cy="0"/>
          </a:xfrm>
          <a:custGeom>
            <a:avLst/>
            <a:gdLst/>
            <a:ahLst/>
            <a:cxnLst/>
            <a:rect l="l" t="t" r="r" b="b"/>
            <a:pathLst>
              <a:path w="10354310">
                <a:moveTo>
                  <a:pt x="0" y="0"/>
                </a:moveTo>
                <a:lnTo>
                  <a:pt x="10354056" y="0"/>
                </a:lnTo>
              </a:path>
            </a:pathLst>
          </a:custGeom>
          <a:ln w="15875">
            <a:solidFill>
              <a:srgbClr val="D971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5924" y="2674620"/>
            <a:ext cx="10354310" cy="0"/>
          </a:xfrm>
          <a:custGeom>
            <a:avLst/>
            <a:gdLst/>
            <a:ahLst/>
            <a:cxnLst/>
            <a:rect l="l" t="t" r="r" b="b"/>
            <a:pathLst>
              <a:path w="10354310">
                <a:moveTo>
                  <a:pt x="0" y="0"/>
                </a:moveTo>
                <a:lnTo>
                  <a:pt x="10354056" y="0"/>
                </a:lnTo>
              </a:path>
            </a:pathLst>
          </a:custGeom>
          <a:ln w="15875">
            <a:solidFill>
              <a:srgbClr val="D971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5924" y="3454908"/>
            <a:ext cx="10354310" cy="0"/>
          </a:xfrm>
          <a:custGeom>
            <a:avLst/>
            <a:gdLst/>
            <a:ahLst/>
            <a:cxnLst/>
            <a:rect l="l" t="t" r="r" b="b"/>
            <a:pathLst>
              <a:path w="10354310">
                <a:moveTo>
                  <a:pt x="0" y="0"/>
                </a:moveTo>
                <a:lnTo>
                  <a:pt x="10354056" y="0"/>
                </a:lnTo>
              </a:path>
            </a:pathLst>
          </a:custGeom>
          <a:ln w="15875">
            <a:solidFill>
              <a:srgbClr val="D971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5924" y="4232147"/>
            <a:ext cx="10354310" cy="0"/>
          </a:xfrm>
          <a:custGeom>
            <a:avLst/>
            <a:gdLst/>
            <a:ahLst/>
            <a:cxnLst/>
            <a:rect l="l" t="t" r="r" b="b"/>
            <a:pathLst>
              <a:path w="10354310">
                <a:moveTo>
                  <a:pt x="0" y="0"/>
                </a:moveTo>
                <a:lnTo>
                  <a:pt x="10354056" y="0"/>
                </a:lnTo>
              </a:path>
            </a:pathLst>
          </a:custGeom>
          <a:ln w="15875">
            <a:solidFill>
              <a:srgbClr val="D971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5924" y="5012435"/>
            <a:ext cx="10354310" cy="0"/>
          </a:xfrm>
          <a:custGeom>
            <a:avLst/>
            <a:gdLst/>
            <a:ahLst/>
            <a:cxnLst/>
            <a:rect l="l" t="t" r="r" b="b"/>
            <a:pathLst>
              <a:path w="10354310">
                <a:moveTo>
                  <a:pt x="0" y="0"/>
                </a:moveTo>
                <a:lnTo>
                  <a:pt x="10354056" y="0"/>
                </a:lnTo>
              </a:path>
            </a:pathLst>
          </a:custGeom>
          <a:ln w="15875">
            <a:solidFill>
              <a:srgbClr val="D971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9164" y="1711258"/>
            <a:ext cx="5624195" cy="3924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100"/>
              </a:lnSpc>
              <a:spcBef>
                <a:spcPts val="100"/>
              </a:spcBef>
              <a:tabLst>
                <a:tab pos="3883660" algn="l"/>
                <a:tab pos="4057650" algn="l"/>
              </a:tabLst>
            </a:pP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axios.request({config}) 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axios.get(url, 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{config})  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os.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600" spc="-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ur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{d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spc="-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a},		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fig}) 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axios.delete(url, 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{config})  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axios.put(url,{data},	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{config})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60607" y="5940552"/>
            <a:ext cx="314693" cy="2994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6967" y="5894832"/>
            <a:ext cx="3576065" cy="415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2EC2D66-FB84-0E1F-7C6F-8FA9E8FF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45</a:t>
            </a:fld>
            <a:endParaRPr lang="en-IN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6B55620-9FCB-313A-1D67-B19FF1A5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5071" y="859536"/>
            <a:ext cx="4155185" cy="528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2503" y="908316"/>
            <a:ext cx="1003553" cy="360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50791" y="935100"/>
            <a:ext cx="983107" cy="339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0264" y="886980"/>
            <a:ext cx="2972562" cy="4701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8552" y="913002"/>
            <a:ext cx="2952115" cy="4478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4296" y="2029967"/>
            <a:ext cx="10495026" cy="10767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8280" y="2371344"/>
            <a:ext cx="5612130" cy="7353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5924" y="2077211"/>
            <a:ext cx="10354310" cy="935990"/>
          </a:xfrm>
          <a:custGeom>
            <a:avLst/>
            <a:gdLst/>
            <a:ahLst/>
            <a:cxnLst/>
            <a:rect l="l" t="t" r="r" b="b"/>
            <a:pathLst>
              <a:path w="10354310" h="935989">
                <a:moveTo>
                  <a:pt x="0" y="935736"/>
                </a:moveTo>
                <a:lnTo>
                  <a:pt x="10354056" y="935736"/>
                </a:lnTo>
                <a:lnTo>
                  <a:pt x="10354056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5924" y="2077211"/>
            <a:ext cx="10354310" cy="935990"/>
          </a:xfrm>
          <a:custGeom>
            <a:avLst/>
            <a:gdLst/>
            <a:ahLst/>
            <a:cxnLst/>
            <a:rect l="l" t="t" r="r" b="b"/>
            <a:pathLst>
              <a:path w="10354310" h="935989">
                <a:moveTo>
                  <a:pt x="0" y="935736"/>
                </a:moveTo>
                <a:lnTo>
                  <a:pt x="10354056" y="935736"/>
                </a:lnTo>
                <a:lnTo>
                  <a:pt x="10354056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9525">
            <a:solidFill>
              <a:srgbClr val="4E85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0263" y="1706867"/>
            <a:ext cx="7410450" cy="817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05736" y="1862785"/>
            <a:ext cx="5161280" cy="974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10"/>
              </a:spcBef>
            </a:pP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Calibri"/>
                <a:cs typeface="Calibri"/>
              </a:rPr>
              <a:t>axios.defaults.baseURL </a:t>
            </a:r>
            <a:r>
              <a:rPr sz="2200" spc="5" dirty="0">
                <a:solidFill>
                  <a:schemeClr val="bg1"/>
                </a:solidFill>
                <a:latin typeface="Calibri"/>
                <a:cs typeface="Calibri"/>
              </a:rPr>
              <a:t>=</a:t>
            </a:r>
            <a:r>
              <a:rPr sz="2200" spc="-9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Calibri"/>
                <a:cs typeface="Calibri"/>
              </a:rPr>
              <a:t>'https://abc.com’;</a:t>
            </a:r>
            <a:endParaRPr sz="2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296" y="3410711"/>
            <a:ext cx="10495026" cy="1076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8280" y="3749040"/>
            <a:ext cx="8202930" cy="7353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5924" y="3457955"/>
            <a:ext cx="10354310" cy="935990"/>
          </a:xfrm>
          <a:custGeom>
            <a:avLst/>
            <a:gdLst/>
            <a:ahLst/>
            <a:cxnLst/>
            <a:rect l="l" t="t" r="r" b="b"/>
            <a:pathLst>
              <a:path w="10354310" h="935989">
                <a:moveTo>
                  <a:pt x="0" y="935736"/>
                </a:moveTo>
                <a:lnTo>
                  <a:pt x="10354056" y="935736"/>
                </a:lnTo>
                <a:lnTo>
                  <a:pt x="10354056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924" y="3457955"/>
            <a:ext cx="10354310" cy="935990"/>
          </a:xfrm>
          <a:custGeom>
            <a:avLst/>
            <a:gdLst/>
            <a:ahLst/>
            <a:cxnLst/>
            <a:rect l="l" t="t" r="r" b="b"/>
            <a:pathLst>
              <a:path w="10354310" h="935989">
                <a:moveTo>
                  <a:pt x="0" y="935736"/>
                </a:moveTo>
                <a:lnTo>
                  <a:pt x="10354056" y="935736"/>
                </a:lnTo>
                <a:lnTo>
                  <a:pt x="10354056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9525">
            <a:solidFill>
              <a:srgbClr val="4575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50263" y="3084563"/>
            <a:ext cx="7410450" cy="8176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05736" y="3242818"/>
            <a:ext cx="7752080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Headers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200" spc="-5" dirty="0">
                <a:solidFill>
                  <a:schemeClr val="bg1"/>
                </a:solidFill>
                <a:latin typeface="Calibri"/>
                <a:cs typeface="Calibri"/>
              </a:rPr>
              <a:t>axios.defaults.headers.common['Authentication'] </a:t>
            </a:r>
            <a:r>
              <a:rPr sz="2200" dirty="0">
                <a:solidFill>
                  <a:schemeClr val="bg1"/>
                </a:solidFill>
                <a:latin typeface="Calibri"/>
                <a:cs typeface="Calibri"/>
              </a:rPr>
              <a:t>=</a:t>
            </a:r>
            <a:r>
              <a:rPr sz="2200" spc="-1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chemeClr val="bg1"/>
                </a:solidFill>
                <a:latin typeface="Calibri"/>
                <a:cs typeface="Calibri"/>
              </a:rPr>
              <a:t>AUTH_TOKEN;</a:t>
            </a:r>
            <a:endParaRPr sz="2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4296" y="4788408"/>
            <a:ext cx="10495026" cy="10767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8280" y="5129784"/>
            <a:ext cx="7928609" cy="7353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5924" y="4835652"/>
            <a:ext cx="10354310" cy="935990"/>
          </a:xfrm>
          <a:custGeom>
            <a:avLst/>
            <a:gdLst/>
            <a:ahLst/>
            <a:cxnLst/>
            <a:rect l="l" t="t" r="r" b="b"/>
            <a:pathLst>
              <a:path w="10354310" h="935989">
                <a:moveTo>
                  <a:pt x="0" y="935736"/>
                </a:moveTo>
                <a:lnTo>
                  <a:pt x="10354056" y="935736"/>
                </a:lnTo>
                <a:lnTo>
                  <a:pt x="10354056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5924" y="4835652"/>
            <a:ext cx="10354310" cy="935990"/>
          </a:xfrm>
          <a:custGeom>
            <a:avLst/>
            <a:gdLst/>
            <a:ahLst/>
            <a:cxnLst/>
            <a:rect l="l" t="t" r="r" b="b"/>
            <a:pathLst>
              <a:path w="10354310" h="935989">
                <a:moveTo>
                  <a:pt x="0" y="935736"/>
                </a:moveTo>
                <a:lnTo>
                  <a:pt x="10354056" y="935736"/>
                </a:lnTo>
                <a:lnTo>
                  <a:pt x="10354056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9525">
            <a:solidFill>
              <a:srgbClr val="5F47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50263" y="4465307"/>
            <a:ext cx="7410450" cy="8176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05736" y="4622673"/>
            <a:ext cx="7477759" cy="974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Headers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200" spc="-10" dirty="0">
                <a:solidFill>
                  <a:schemeClr val="bg1"/>
                </a:solidFill>
                <a:latin typeface="Calibri"/>
                <a:cs typeface="Calibri"/>
              </a:rPr>
              <a:t>axios.defaults.headers.post['Content-Type'] </a:t>
            </a:r>
            <a:r>
              <a:rPr sz="2200" spc="5" dirty="0">
                <a:solidFill>
                  <a:schemeClr val="bg1"/>
                </a:solidFill>
                <a:latin typeface="Calibri"/>
                <a:cs typeface="Calibri"/>
              </a:rPr>
              <a:t>=</a:t>
            </a:r>
            <a:r>
              <a:rPr sz="22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chemeClr val="bg1"/>
                </a:solidFill>
                <a:latin typeface="Calibri"/>
                <a:cs typeface="Calibri"/>
              </a:rPr>
              <a:t>'application/json';</a:t>
            </a:r>
            <a:endParaRPr sz="2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960607" y="5940552"/>
            <a:ext cx="314693" cy="29946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6967" y="5894832"/>
            <a:ext cx="3576065" cy="4152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C2A46B70-5136-6877-BAE8-D4AC844A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46</a:t>
            </a:fld>
            <a:endParaRPr lang="en-IN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016207D3-8301-6F8D-1901-B7F0F0D9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1B76-A3FE-6643-62BA-F48CC18D6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0CED7-C971-97A0-88D4-FEB4C33F0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Navigation is provided by a community solution.</a:t>
            </a:r>
          </a:p>
          <a:p>
            <a:r>
              <a:rPr lang="en-US" dirty="0"/>
              <a:t>React Navigation is a standalone library that allows developers to set up the screens of an app with navigation.</a:t>
            </a:r>
          </a:p>
          <a:p>
            <a:r>
              <a:rPr lang="en-US" dirty="0"/>
              <a:t>Supports various types of navigation</a:t>
            </a:r>
          </a:p>
          <a:p>
            <a:pPr lvl="1"/>
            <a:r>
              <a:rPr lang="en-US" dirty="0"/>
              <a:t>Standard Stack Navigation</a:t>
            </a:r>
          </a:p>
          <a:p>
            <a:pPr lvl="1"/>
            <a:r>
              <a:rPr lang="en-US" dirty="0"/>
              <a:t>Drawer Navigation</a:t>
            </a:r>
          </a:p>
          <a:p>
            <a:pPr lvl="1"/>
            <a:r>
              <a:rPr lang="en-US" dirty="0"/>
              <a:t>Tab Navigation</a:t>
            </a:r>
          </a:p>
          <a:p>
            <a:r>
              <a:rPr lang="en-US"/>
              <a:t>https://reactnavigation.org/</a:t>
            </a:r>
            <a:endParaRPr lang="en-US" dirty="0"/>
          </a:p>
          <a:p>
            <a:pPr lvl="1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98AD1-03D8-7960-AC22-B10808CC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A450C-06ED-5355-256A-10B92CCB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75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7D74-9182-C16C-E980-89FF0E9F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Views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ADFB8-58FE-A1A0-CF27-9BFE211E3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Native provides a suite of components for presenting lists of data.</a:t>
            </a:r>
          </a:p>
          <a:p>
            <a:r>
              <a:rPr lang="en-US" dirty="0"/>
              <a:t>The two main components are</a:t>
            </a:r>
          </a:p>
          <a:p>
            <a:pPr lvl="1"/>
            <a:r>
              <a:rPr lang="en-US" dirty="0" err="1"/>
              <a:t>FlatList</a:t>
            </a:r>
            <a:endParaRPr lang="en-US" dirty="0"/>
          </a:p>
          <a:p>
            <a:pPr lvl="1"/>
            <a:r>
              <a:rPr lang="en-US" dirty="0" err="1"/>
              <a:t>SectionList</a:t>
            </a:r>
            <a:endParaRPr 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C6B11-93EE-8B90-4897-E4EF7AC9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AED0A-8726-F53F-FC42-FC20FC4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066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3992-2648-C236-CA70-6FFDED6C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0CDD-52B4-8D91-4071-8603480BE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performant interface for rendering basic, flat lists, supporting the most handy features</a:t>
            </a:r>
          </a:p>
          <a:p>
            <a:r>
              <a:rPr lang="en-IN" dirty="0"/>
              <a:t>Fully cross-platform.</a:t>
            </a:r>
          </a:p>
          <a:p>
            <a:r>
              <a:rPr lang="en-IN" dirty="0"/>
              <a:t>Optional horizontal mode.</a:t>
            </a:r>
          </a:p>
          <a:p>
            <a:r>
              <a:rPr lang="en-IN" dirty="0"/>
              <a:t>Configurable viewability </a:t>
            </a:r>
            <a:r>
              <a:rPr lang="en-IN" dirty="0" err="1"/>
              <a:t>callbacks</a:t>
            </a:r>
            <a:r>
              <a:rPr lang="en-IN" dirty="0"/>
              <a:t>.</a:t>
            </a:r>
          </a:p>
          <a:p>
            <a:r>
              <a:rPr lang="en-IN" dirty="0"/>
              <a:t>Header support.</a:t>
            </a:r>
          </a:p>
          <a:p>
            <a:r>
              <a:rPr lang="en-IN" dirty="0"/>
              <a:t>Footer support.</a:t>
            </a:r>
          </a:p>
          <a:p>
            <a:r>
              <a:rPr lang="en-IN" dirty="0"/>
              <a:t>Separator support.</a:t>
            </a:r>
          </a:p>
          <a:p>
            <a:r>
              <a:rPr lang="en-IN" dirty="0"/>
              <a:t>Pull to Refresh.</a:t>
            </a:r>
          </a:p>
          <a:p>
            <a:r>
              <a:rPr lang="en-IN" dirty="0"/>
              <a:t>Scroll loading.</a:t>
            </a:r>
          </a:p>
          <a:p>
            <a:r>
              <a:rPr lang="en-IN" dirty="0" err="1"/>
              <a:t>ScrollToIndex</a:t>
            </a:r>
            <a:r>
              <a:rPr lang="en-IN" dirty="0"/>
              <a:t> support.</a:t>
            </a:r>
          </a:p>
          <a:p>
            <a:r>
              <a:rPr lang="en-IN" dirty="0"/>
              <a:t>Multiple column support.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F87CE-9DCE-6B2C-7F79-906D63CC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49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30BE-C6B5-E5DB-994C-85DF8537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76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DA17-A598-C9B9-757D-2DB3EF5C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714" y="603918"/>
            <a:ext cx="10353762" cy="970450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89DC0-7019-F647-0DB8-6201E266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8375E0D-BEB4-E893-A79D-3AC0B57D5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239620"/>
              </p:ext>
            </p:extLst>
          </p:nvPr>
        </p:nvGraphicFramePr>
        <p:xfrm>
          <a:off x="914400" y="1731964"/>
          <a:ext cx="10046825" cy="326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BD9B2-40DB-54F9-B4A8-A19DA2DA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126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4A33-0DD8-14BA-D4CA-E74A8ABB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A6AD3-D773-038E-F630-7BF364140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performant interface for rendering sectioned lists, supporting the most handy features</a:t>
            </a:r>
          </a:p>
          <a:p>
            <a:r>
              <a:rPr lang="en-US" dirty="0"/>
              <a:t>Fully cross-platform.</a:t>
            </a:r>
          </a:p>
          <a:p>
            <a:r>
              <a:rPr lang="en-US" dirty="0"/>
              <a:t>Configurable viewability callbacks.</a:t>
            </a:r>
          </a:p>
          <a:p>
            <a:r>
              <a:rPr lang="en-US" dirty="0"/>
              <a:t>List header support.</a:t>
            </a:r>
          </a:p>
          <a:p>
            <a:r>
              <a:rPr lang="en-US" dirty="0"/>
              <a:t>List footer support.</a:t>
            </a:r>
          </a:p>
          <a:p>
            <a:r>
              <a:rPr lang="en-US" dirty="0"/>
              <a:t>Item separator support.</a:t>
            </a:r>
          </a:p>
          <a:p>
            <a:r>
              <a:rPr lang="en-US" dirty="0"/>
              <a:t>Section header support.</a:t>
            </a:r>
          </a:p>
          <a:p>
            <a:r>
              <a:rPr lang="en-US" dirty="0"/>
              <a:t>Section separator support.</a:t>
            </a:r>
          </a:p>
          <a:p>
            <a:r>
              <a:rPr lang="en-US" dirty="0"/>
              <a:t>Heterogeneous data and item rendering support.</a:t>
            </a:r>
          </a:p>
          <a:p>
            <a:r>
              <a:rPr lang="en-US" dirty="0"/>
              <a:t>Pull to Refresh.</a:t>
            </a:r>
          </a:p>
          <a:p>
            <a:r>
              <a:rPr lang="en-US" dirty="0"/>
              <a:t>Scroll loading.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BF998-1537-1052-53C0-F8626526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46E93-38A8-BD87-A40F-7DDE1DBF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494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1229-2B75-DB7E-BD6A-30BC5558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API’s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642AE-2BAA-6D2C-FD15-9DA3FC3A8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  <a:p>
            <a:pPr lvl="1"/>
            <a:r>
              <a:rPr lang="en-US" dirty="0"/>
              <a:t>Launches the Alert dialog with the specified title, message and actions.</a:t>
            </a:r>
          </a:p>
          <a:p>
            <a:r>
              <a:rPr lang="en-US" dirty="0"/>
              <a:t>Dimensions</a:t>
            </a:r>
          </a:p>
          <a:p>
            <a:pPr lvl="1"/>
            <a:r>
              <a:rPr lang="en-US" dirty="0"/>
              <a:t>Gets the dimensions(height &amp; width) of the screen, window and notifies changes to the dimensions.</a:t>
            </a:r>
          </a:p>
          <a:p>
            <a:r>
              <a:rPr lang="en-US" dirty="0"/>
              <a:t>Linking</a:t>
            </a:r>
          </a:p>
          <a:p>
            <a:pPr lvl="1"/>
            <a:r>
              <a:rPr lang="en-US" dirty="0"/>
              <a:t>Linking provides an interface to interact with incoming and outgoing messages.</a:t>
            </a:r>
          </a:p>
          <a:p>
            <a:r>
              <a:rPr lang="en-US" dirty="0"/>
              <a:t>Keyboard</a:t>
            </a:r>
          </a:p>
          <a:p>
            <a:pPr lvl="1"/>
            <a:r>
              <a:rPr lang="en-US" dirty="0"/>
              <a:t>Keyboard module to control keyboard events.</a:t>
            </a:r>
          </a:p>
          <a:p>
            <a:pPr marL="450000" lvl="1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10B5E-7555-8803-1099-D7EE8AE22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E88FA-CCD9-E48C-E25A-3DE6D563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833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423C-8D2A-BEF9-F6B8-100BF463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1F07E-11B0-49A6-BCE2-48960A54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AsyncStorage</a:t>
            </a:r>
            <a:endParaRPr lang="en-US" dirty="0"/>
          </a:p>
          <a:p>
            <a:r>
              <a:rPr lang="en-US" dirty="0" err="1"/>
              <a:t>NetInfo</a:t>
            </a:r>
            <a:endParaRPr lang="en-US" dirty="0"/>
          </a:p>
          <a:p>
            <a:r>
              <a:rPr lang="en-US" dirty="0"/>
              <a:t>Geolocation</a:t>
            </a:r>
          </a:p>
          <a:p>
            <a:r>
              <a:rPr lang="en-US" dirty="0"/>
              <a:t>Icons</a:t>
            </a:r>
          </a:p>
          <a:p>
            <a:r>
              <a:rPr lang="en-US" dirty="0"/>
              <a:t>Camera</a:t>
            </a:r>
          </a:p>
          <a:p>
            <a:r>
              <a:rPr lang="en-US" dirty="0"/>
              <a:t>Share</a:t>
            </a:r>
          </a:p>
          <a:p>
            <a:pPr marL="36900" indent="0">
              <a:buNone/>
            </a:pP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D3F3B-F17E-426C-6562-C9180094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09E2C-9A71-6D9B-6D67-2A72F3F6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22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793CA-9C91-7D0C-F320-F09207B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Independent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C1DB-845D-36D4-D059-17B46146D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Natives Provides 2 ways to write platform-independent code</a:t>
            </a:r>
          </a:p>
          <a:p>
            <a:pPr lvl="1"/>
            <a:r>
              <a:rPr lang="en-US" dirty="0"/>
              <a:t>Using the Platform Module</a:t>
            </a:r>
          </a:p>
          <a:p>
            <a:pPr lvl="1"/>
            <a:r>
              <a:rPr lang="en-US" dirty="0"/>
              <a:t>Using Platform specific file extensions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038D7-2C3A-DAB8-19C0-4C59E317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97A22-5A03-E5FF-D586-3A4F7438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3296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544" y="3218700"/>
            <a:ext cx="3114294" cy="396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9452" y="3244583"/>
            <a:ext cx="3060954" cy="339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079" y="3265804"/>
            <a:ext cx="3049358" cy="325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5058" y="2058161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19812">
            <a:solidFill>
              <a:srgbClr val="E2D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07508" y="1392936"/>
            <a:ext cx="5993130" cy="36568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3415" y="1455445"/>
            <a:ext cx="165379" cy="163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3957" y="1470405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5835" y="1418831"/>
            <a:ext cx="3504818" cy="243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78797" y="1433830"/>
            <a:ext cx="1997202" cy="2283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51678" y="1739519"/>
            <a:ext cx="2827020" cy="2275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3957" y="2217166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56250" y="2180589"/>
            <a:ext cx="5617464" cy="2284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43957" y="2659126"/>
            <a:ext cx="154940" cy="1549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56503" y="2622550"/>
            <a:ext cx="1217168" cy="1855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43268" y="2622550"/>
            <a:ext cx="3560063" cy="22834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44896" y="3069361"/>
            <a:ext cx="150088" cy="150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55309" y="3084702"/>
            <a:ext cx="140081" cy="1400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08547" y="3037357"/>
            <a:ext cx="610361" cy="1819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66916" y="3041929"/>
            <a:ext cx="278510" cy="1777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88480" y="3037319"/>
            <a:ext cx="2346452" cy="2206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93352" y="3038855"/>
            <a:ext cx="757301" cy="1808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84307" y="3037357"/>
            <a:ext cx="515112" cy="1819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19215" y="3313188"/>
            <a:ext cx="1854454" cy="2190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33415" y="3765829"/>
            <a:ext cx="165379" cy="163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43957" y="3780790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45835" y="3729228"/>
            <a:ext cx="1549400" cy="2005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62800" y="3729215"/>
            <a:ext cx="3642741" cy="2434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9071" y="4034028"/>
            <a:ext cx="656209" cy="2005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33415" y="4512589"/>
            <a:ext cx="165379" cy="163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43957" y="4527550"/>
            <a:ext cx="154940" cy="154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45835" y="4475988"/>
            <a:ext cx="1685036" cy="2005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99959" y="4475988"/>
            <a:ext cx="3713480" cy="2005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29071" y="4780788"/>
            <a:ext cx="1492503" cy="2005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0504" y="4789932"/>
            <a:ext cx="284352" cy="1913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32547" y="4780775"/>
            <a:ext cx="876807" cy="2433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97211" y="5943600"/>
            <a:ext cx="727709" cy="2948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11010900" y="6002451"/>
            <a:ext cx="204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F1F1F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lang="en-IN" spc="-5" smtClean="0"/>
              <a:pPr marL="38100">
                <a:lnSpc>
                  <a:spcPts val="1045"/>
                </a:lnSpc>
              </a:pPr>
              <a:t>54</a:t>
            </a:fld>
            <a:endParaRPr spc="-5" dirty="0"/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F6D4D66C-E4B5-8A80-6B3E-F0CD8AB9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" y="318515"/>
            <a:ext cx="11550396" cy="621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2332" y="2842260"/>
            <a:ext cx="3441954" cy="1044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39" y="2868155"/>
            <a:ext cx="1690877" cy="375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988" y="2891789"/>
            <a:ext cx="1851914" cy="360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2711" y="3117850"/>
            <a:ext cx="118745" cy="0"/>
          </a:xfrm>
          <a:custGeom>
            <a:avLst/>
            <a:gdLst/>
            <a:ahLst/>
            <a:cxnLst/>
            <a:rect l="l" t="t" r="r" b="b"/>
            <a:pathLst>
              <a:path w="118744">
                <a:moveTo>
                  <a:pt x="0" y="0"/>
                </a:moveTo>
                <a:lnTo>
                  <a:pt x="118363" y="0"/>
                </a:lnTo>
              </a:path>
            </a:pathLst>
          </a:custGeom>
          <a:ln w="24892">
            <a:solidFill>
              <a:srgbClr val="E2DE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2711" y="3105404"/>
            <a:ext cx="118745" cy="25400"/>
          </a:xfrm>
          <a:custGeom>
            <a:avLst/>
            <a:gdLst/>
            <a:ahLst/>
            <a:cxnLst/>
            <a:rect l="l" t="t" r="r" b="b"/>
            <a:pathLst>
              <a:path w="118744" h="25400">
                <a:moveTo>
                  <a:pt x="7365" y="0"/>
                </a:moveTo>
                <a:lnTo>
                  <a:pt x="111251" y="0"/>
                </a:lnTo>
                <a:lnTo>
                  <a:pt x="112268" y="0"/>
                </a:lnTo>
                <a:lnTo>
                  <a:pt x="113156" y="254"/>
                </a:lnTo>
                <a:lnTo>
                  <a:pt x="117856" y="6604"/>
                </a:lnTo>
                <a:lnTo>
                  <a:pt x="118237" y="8255"/>
                </a:lnTo>
                <a:lnTo>
                  <a:pt x="118363" y="10160"/>
                </a:lnTo>
                <a:lnTo>
                  <a:pt x="118363" y="12446"/>
                </a:lnTo>
                <a:lnTo>
                  <a:pt x="118363" y="17272"/>
                </a:lnTo>
                <a:lnTo>
                  <a:pt x="117729" y="20447"/>
                </a:lnTo>
                <a:lnTo>
                  <a:pt x="116458" y="22225"/>
                </a:lnTo>
                <a:lnTo>
                  <a:pt x="115062" y="24003"/>
                </a:lnTo>
                <a:lnTo>
                  <a:pt x="113411" y="24892"/>
                </a:lnTo>
                <a:lnTo>
                  <a:pt x="111251" y="24892"/>
                </a:lnTo>
                <a:lnTo>
                  <a:pt x="7365" y="24892"/>
                </a:lnTo>
                <a:lnTo>
                  <a:pt x="5206" y="24892"/>
                </a:lnTo>
                <a:lnTo>
                  <a:pt x="3429" y="23875"/>
                </a:lnTo>
                <a:lnTo>
                  <a:pt x="2031" y="22098"/>
                </a:lnTo>
                <a:lnTo>
                  <a:pt x="635" y="20320"/>
                </a:lnTo>
                <a:lnTo>
                  <a:pt x="0" y="17018"/>
                </a:lnTo>
                <a:lnTo>
                  <a:pt x="0" y="12446"/>
                </a:lnTo>
                <a:lnTo>
                  <a:pt x="0" y="7874"/>
                </a:lnTo>
                <a:lnTo>
                  <a:pt x="635" y="4572"/>
                </a:lnTo>
                <a:lnTo>
                  <a:pt x="2031" y="2794"/>
                </a:lnTo>
                <a:lnTo>
                  <a:pt x="3429" y="1016"/>
                </a:lnTo>
                <a:lnTo>
                  <a:pt x="5206" y="0"/>
                </a:lnTo>
                <a:lnTo>
                  <a:pt x="7365" y="0"/>
                </a:lnTo>
                <a:close/>
              </a:path>
            </a:pathLst>
          </a:custGeom>
          <a:ln w="914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0379" y="2868155"/>
            <a:ext cx="1507997" cy="4625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6254" y="2891789"/>
            <a:ext cx="1492123" cy="4465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97251" y="3499103"/>
            <a:ext cx="2146554" cy="3543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3254" y="3523360"/>
            <a:ext cx="2130171" cy="3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1194" y="2058161"/>
            <a:ext cx="0" cy="2743200"/>
          </a:xfrm>
          <a:custGeom>
            <a:avLst/>
            <a:gdLst/>
            <a:ahLst/>
            <a:cxnLst/>
            <a:rect l="l" t="t" r="r" b="b"/>
            <a:pathLst>
              <a:path h="2743200">
                <a:moveTo>
                  <a:pt x="0" y="0"/>
                </a:moveTo>
                <a:lnTo>
                  <a:pt x="0" y="2743200"/>
                </a:lnTo>
              </a:path>
            </a:pathLst>
          </a:custGeom>
          <a:ln w="19812">
            <a:solidFill>
              <a:srgbClr val="9F29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6108" y="1761718"/>
            <a:ext cx="163804" cy="165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6267" y="1776983"/>
            <a:ext cx="154940" cy="1549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28715" y="1725155"/>
            <a:ext cx="5211953" cy="2435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31764" y="2029955"/>
            <a:ext cx="4355846" cy="2435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60507" y="2039124"/>
            <a:ext cx="283972" cy="1915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47588" y="2493264"/>
            <a:ext cx="150088" cy="1485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57747" y="2507233"/>
            <a:ext cx="139953" cy="1400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4955" y="2459723"/>
            <a:ext cx="2931922" cy="2207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24955" y="2734043"/>
            <a:ext cx="2285238" cy="22073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6108" y="3188182"/>
            <a:ext cx="163804" cy="165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6267" y="3203448"/>
            <a:ext cx="154940" cy="154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48528" y="3151644"/>
            <a:ext cx="4318508" cy="2006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82783" y="3160788"/>
            <a:ext cx="283972" cy="1915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75392" y="3204946"/>
            <a:ext cx="340105" cy="1473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45479" y="3456419"/>
            <a:ext cx="5178679" cy="2435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1764" y="3761219"/>
            <a:ext cx="4481576" cy="2435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6108" y="4239742"/>
            <a:ext cx="163804" cy="1653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46267" y="4255008"/>
            <a:ext cx="154940" cy="1549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48528" y="4203179"/>
            <a:ext cx="4863719" cy="2435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1764" y="4507979"/>
            <a:ext cx="5243703" cy="2435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37859" y="4809756"/>
            <a:ext cx="5378958" cy="24662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697211" y="5943600"/>
            <a:ext cx="727709" cy="2948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xfrm>
            <a:off x="11010900" y="6002451"/>
            <a:ext cx="204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F1F1F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lang="en-IN" spc="-5" smtClean="0"/>
              <a:pPr marL="38100">
                <a:lnSpc>
                  <a:spcPts val="1045"/>
                </a:lnSpc>
              </a:pPr>
              <a:t>55</a:t>
            </a:fld>
            <a:endParaRPr spc="-5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0E50E9D-B40F-973C-AEE9-5CBEBE64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BA15-AC29-1519-5CD8-F7E70852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Options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332F1-044D-BDB2-7F14-26C6906CB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Memory</a:t>
            </a:r>
          </a:p>
          <a:p>
            <a:pPr lvl="1"/>
            <a:r>
              <a:rPr lang="en-US" dirty="0"/>
              <a:t>Redux and React Context</a:t>
            </a:r>
          </a:p>
          <a:p>
            <a:r>
              <a:rPr lang="en-US" dirty="0"/>
              <a:t>Persistent</a:t>
            </a:r>
          </a:p>
          <a:p>
            <a:pPr lvl="1"/>
            <a:r>
              <a:rPr lang="en-US" dirty="0"/>
              <a:t>Async Storage, SQL-lite Database</a:t>
            </a:r>
          </a:p>
          <a:p>
            <a:r>
              <a:rPr lang="en-US" dirty="0"/>
              <a:t>Secure Storage</a:t>
            </a:r>
          </a:p>
          <a:p>
            <a:pPr lvl="1"/>
            <a:r>
              <a:rPr lang="en-IN" dirty="0"/>
              <a:t>iOS - Keychain Services</a:t>
            </a:r>
          </a:p>
          <a:p>
            <a:pPr lvl="1"/>
            <a:r>
              <a:rPr lang="en-IN" dirty="0"/>
              <a:t>Android - Secure Shared Preferences</a:t>
            </a:r>
          </a:p>
          <a:p>
            <a:r>
              <a:rPr lang="en-IN" dirty="0"/>
              <a:t>File System</a:t>
            </a:r>
          </a:p>
          <a:p>
            <a:pPr lvl="1"/>
            <a:r>
              <a:rPr lang="en-IN" dirty="0"/>
              <a:t>Sandboxed locations: Documents and cache</a:t>
            </a:r>
          </a:p>
          <a:p>
            <a:r>
              <a:rPr lang="en-IN" dirty="0"/>
              <a:t>Database Services</a:t>
            </a:r>
          </a:p>
          <a:p>
            <a:pPr lvl="1"/>
            <a:r>
              <a:rPr lang="en-IN" dirty="0"/>
              <a:t>Firebase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AFA0-064E-C029-C6F8-20CEC247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78EA9-4507-BD80-2F2D-E64793D5C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041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E442-C9C2-559F-D0CC-3BC6BA90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42262-16A5-4AB8-80B4-02BC4786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storage for small amounts of data</a:t>
            </a:r>
          </a:p>
          <a:p>
            <a:r>
              <a:rPr lang="en-US" dirty="0"/>
              <a:t>Works like </a:t>
            </a:r>
            <a:r>
              <a:rPr lang="en-US" dirty="0" err="1"/>
              <a:t>localStorage</a:t>
            </a:r>
            <a:r>
              <a:rPr lang="en-US" dirty="0"/>
              <a:t> in web</a:t>
            </a:r>
          </a:p>
          <a:p>
            <a:r>
              <a:rPr lang="en-US" dirty="0"/>
              <a:t>Stores strings only(Key-Value pairs)</a:t>
            </a:r>
          </a:p>
          <a:p>
            <a:r>
              <a:rPr lang="en-US" dirty="0"/>
              <a:t>Good for settings, flags, tokens (non-sensitive), preferences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FB246-0C84-E441-DD7F-B980C2C7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8E40A-DF15-271F-4B43-2C9D9404C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439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CF5E-0B3B-47D5-1005-604C36BC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F2CBA-95EE-B8EC-2660-621D67FBA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secure, encrypted key–value store used to save </a:t>
            </a:r>
            <a:r>
              <a:rPr lang="en-US" b="1" dirty="0"/>
              <a:t>sensitive data</a:t>
            </a:r>
            <a:r>
              <a:rPr lang="en-US" dirty="0"/>
              <a:t> on the device.</a:t>
            </a:r>
          </a:p>
          <a:p>
            <a:r>
              <a:rPr lang="en-US" dirty="0"/>
              <a:t>Use the Expo </a:t>
            </a:r>
            <a:r>
              <a:rPr lang="en-US" dirty="0" err="1"/>
              <a:t>SecureStore</a:t>
            </a:r>
            <a:r>
              <a:rPr lang="en-US" dirty="0"/>
              <a:t> library</a:t>
            </a:r>
          </a:p>
          <a:p>
            <a:r>
              <a:rPr lang="en-US" dirty="0"/>
              <a:t>Uses iOS Keychain</a:t>
            </a:r>
          </a:p>
          <a:p>
            <a:r>
              <a:rPr lang="en-US" dirty="0"/>
              <a:t>Uses Android Keystore + </a:t>
            </a:r>
            <a:r>
              <a:rPr lang="en-US" dirty="0" err="1"/>
              <a:t>EncryptedSharedPreferences</a:t>
            </a:r>
            <a:endParaRPr lang="en-US" dirty="0"/>
          </a:p>
          <a:p>
            <a:r>
              <a:rPr lang="en-US" dirty="0"/>
              <a:t>Store sensitive information like: JWT Access/Refresh Token, passwords, API Keys,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88D0C-DB39-3845-CEA5-5CEA281D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0204C-44DF-FBF1-3D69-C53897D4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553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C4D8-F336-8A50-F3C8-0D16CF44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Storage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02A09-58FE-90CB-F878-70D14050C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iOS (Keychain)</a:t>
            </a:r>
          </a:p>
          <a:p>
            <a:pPr lvl="1"/>
            <a:r>
              <a:rPr lang="en-US" dirty="0"/>
              <a:t>AES-256 hardware-backed encryption</a:t>
            </a:r>
          </a:p>
          <a:p>
            <a:pPr lvl="1"/>
            <a:r>
              <a:rPr lang="en-US" dirty="0"/>
              <a:t>Keys stored in Secure Enclave (when available)</a:t>
            </a:r>
          </a:p>
          <a:p>
            <a:pPr lvl="1"/>
            <a:r>
              <a:rPr lang="en-US" dirty="0"/>
              <a:t>Protected by device passcode/</a:t>
            </a:r>
            <a:r>
              <a:rPr lang="en-US" dirty="0" err="1"/>
              <a:t>FaceID</a:t>
            </a:r>
            <a:r>
              <a:rPr lang="en-US" dirty="0"/>
              <a:t>/</a:t>
            </a:r>
            <a:r>
              <a:rPr lang="en-US" dirty="0" err="1"/>
              <a:t>TouchID</a:t>
            </a:r>
            <a:endParaRPr lang="en-US" dirty="0"/>
          </a:p>
          <a:p>
            <a:r>
              <a:rPr lang="en-US" dirty="0"/>
              <a:t>Android (Keystore)</a:t>
            </a:r>
          </a:p>
          <a:p>
            <a:pPr lvl="1"/>
            <a:r>
              <a:rPr lang="en-US" dirty="0"/>
              <a:t>AES-256-GCM encryption</a:t>
            </a:r>
          </a:p>
          <a:p>
            <a:pPr lvl="1"/>
            <a:r>
              <a:rPr lang="en-US" dirty="0"/>
              <a:t>Keys generated &amp; stored in Trusted Execution Environment</a:t>
            </a:r>
          </a:p>
          <a:p>
            <a:pPr lvl="1"/>
            <a:r>
              <a:rPr lang="en-US" dirty="0"/>
              <a:t>Data stored in </a:t>
            </a:r>
            <a:r>
              <a:rPr lang="en-US" dirty="0" err="1"/>
              <a:t>EncryptedSharedPreferences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C1495-BF1E-46D3-069A-5A380817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59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87B92-2961-6716-B914-F4C67D6E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45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C65CEA-0CF6-4539-8305-CF382395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9D4C7F-8C9F-4266-99B3-3F0B28E8F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Once, write anywhere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EC6A99-A44E-4D41-8F7D-28D31CE4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</a:t>
            </a:fld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0B8430-E644-FC61-EE77-4369A460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8203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4AB7-2C43-83F3-145A-E3168178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292B-F18B-7AB4-7A75-1C84D0AE3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is a </a:t>
            </a:r>
            <a:r>
              <a:rPr lang="en-US" b="1" dirty="0"/>
              <a:t>lightweight, embedded relational database</a:t>
            </a:r>
            <a:r>
              <a:rPr lang="en-US" dirty="0"/>
              <a:t> stored directly on the device.</a:t>
            </a:r>
          </a:p>
          <a:p>
            <a:r>
              <a:rPr lang="fr-FR" dirty="0"/>
              <a:t>It supports SQL </a:t>
            </a:r>
            <a:r>
              <a:rPr lang="fr-FR" dirty="0" err="1"/>
              <a:t>queries</a:t>
            </a:r>
            <a:r>
              <a:rPr lang="fr-FR" dirty="0"/>
              <a:t>, tables, indexes, joins </a:t>
            </a:r>
          </a:p>
          <a:p>
            <a:r>
              <a:rPr lang="fr-FR" dirty="0"/>
              <a:t>Libraires</a:t>
            </a:r>
          </a:p>
          <a:p>
            <a:pPr lvl="1"/>
            <a:r>
              <a:rPr lang="en-US" b="1" dirty="0"/>
              <a:t>expo-</a:t>
            </a:r>
            <a:r>
              <a:rPr lang="en-US" b="1" dirty="0" err="1"/>
              <a:t>sqlite</a:t>
            </a:r>
            <a:r>
              <a:rPr lang="en-US" dirty="0"/>
              <a:t> (Expo)</a:t>
            </a:r>
          </a:p>
          <a:p>
            <a:pPr lvl="1"/>
            <a:r>
              <a:rPr lang="en-US" b="1" dirty="0"/>
              <a:t>react-native-</a:t>
            </a:r>
            <a:r>
              <a:rPr lang="en-US" b="1" dirty="0" err="1"/>
              <a:t>sqlite</a:t>
            </a:r>
            <a:r>
              <a:rPr lang="en-US" b="1" dirty="0"/>
              <a:t>-storage</a:t>
            </a:r>
            <a:r>
              <a:rPr lang="en-US" dirty="0"/>
              <a:t> </a:t>
            </a:r>
          </a:p>
          <a:p>
            <a:r>
              <a:rPr lang="en-US" dirty="0"/>
              <a:t>Ideal when your app needs </a:t>
            </a:r>
            <a:r>
              <a:rPr lang="en-US" b="1" dirty="0"/>
              <a:t>structured, persistent, </a:t>
            </a:r>
            <a:r>
              <a:rPr lang="en-US" b="1" dirty="0" err="1"/>
              <a:t>queryable</a:t>
            </a:r>
            <a:r>
              <a:rPr lang="en-US" b="1" dirty="0"/>
              <a:t> data</a:t>
            </a:r>
            <a:r>
              <a:rPr lang="en-US" dirty="0"/>
              <a:t>.</a:t>
            </a:r>
          </a:p>
          <a:p>
            <a:r>
              <a:rPr lang="en-US" dirty="0"/>
              <a:t>Use-cases</a:t>
            </a:r>
          </a:p>
          <a:p>
            <a:pPr lvl="1"/>
            <a:r>
              <a:rPr lang="en-US" dirty="0"/>
              <a:t>Offline-first applications</a:t>
            </a:r>
          </a:p>
          <a:p>
            <a:pPr lvl="1"/>
            <a:r>
              <a:rPr lang="en-US" dirty="0"/>
              <a:t>Local caching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A2B17-4783-CFF7-F76F-E09102DA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DFE8B-E449-86EF-BEC4-5024CB0D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45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7D37-670E-62D0-A042-64E1036F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438C5-6F0C-E067-04EF-8609B437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 Native doesn’t give you direct access to the OS file system.</a:t>
            </a:r>
          </a:p>
          <a:p>
            <a:r>
              <a:rPr lang="en-US" dirty="0"/>
              <a:t>Instead, you use a library:</a:t>
            </a:r>
          </a:p>
          <a:p>
            <a:pPr lvl="1"/>
            <a:r>
              <a:rPr lang="en-US" dirty="0"/>
              <a:t>Expo apps → expo-file-system</a:t>
            </a:r>
          </a:p>
          <a:p>
            <a:pPr lvl="1"/>
            <a:r>
              <a:rPr lang="en-US" dirty="0"/>
              <a:t>RN CLI apps → react-native-fs (or also expo-file-system if using Expo modules)</a:t>
            </a:r>
          </a:p>
          <a:p>
            <a:r>
              <a:rPr lang="en-US" dirty="0"/>
              <a:t>Provides access the app sandboxed folders</a:t>
            </a:r>
          </a:p>
          <a:p>
            <a:pPr lvl="1"/>
            <a:r>
              <a:rPr lang="en-US" dirty="0" err="1"/>
              <a:t>documentDirectory</a:t>
            </a:r>
            <a:r>
              <a:rPr lang="en-US" dirty="0"/>
              <a:t> – persistent, for your app’s files</a:t>
            </a:r>
          </a:p>
          <a:p>
            <a:pPr lvl="1"/>
            <a:r>
              <a:rPr lang="en-US" dirty="0" err="1"/>
              <a:t>cacheDirectory</a:t>
            </a:r>
            <a:r>
              <a:rPr lang="en-US" dirty="0"/>
              <a:t> – temporary, OS/app may clear it</a:t>
            </a:r>
          </a:p>
          <a:p>
            <a:r>
              <a:rPr lang="en-US" dirty="0"/>
              <a:t>Store PDF’s, Images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56B99-CCD9-6A50-3A8B-577668FA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40AEE-41FE-BA62-EE3E-372EFC53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143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EE91-A604-05F4-1E04-1C65F905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202E-8D8B-01EC-9C7A-A61C74DE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React Native has evolved over time and the architecture has changed for better performance.</a:t>
            </a:r>
          </a:p>
          <a:p>
            <a:r>
              <a:rPr lang="en-US" dirty="0"/>
              <a:t>The new architecture was introduced in 2018 and by 2022(RN version 0.68) was available as on opt-in feature. By 2024(RN version 0.73) it’s the default architecture</a:t>
            </a:r>
          </a:p>
          <a:p>
            <a:r>
              <a:rPr lang="en-US" dirty="0"/>
              <a:t>Features of the New Architecture</a:t>
            </a:r>
          </a:p>
          <a:p>
            <a:pPr lvl="1"/>
            <a:r>
              <a:rPr lang="en-US" dirty="0"/>
              <a:t>JSI(JavaScript Interface)</a:t>
            </a:r>
          </a:p>
          <a:p>
            <a:pPr lvl="1"/>
            <a:r>
              <a:rPr lang="en-US" dirty="0"/>
              <a:t>Fabric Renderer</a:t>
            </a:r>
          </a:p>
          <a:p>
            <a:pPr lvl="1"/>
            <a:r>
              <a:rPr lang="en-US" dirty="0" err="1"/>
              <a:t>TurboModules</a:t>
            </a:r>
            <a:endParaRPr lang="en-US" dirty="0"/>
          </a:p>
          <a:p>
            <a:pPr lvl="1"/>
            <a:r>
              <a:rPr lang="en-US" dirty="0"/>
              <a:t>Unified C++ core</a:t>
            </a:r>
          </a:p>
          <a:p>
            <a:pPr lvl="1"/>
            <a:r>
              <a:rPr lang="en-US" dirty="0" err="1"/>
              <a:t>Codegen</a:t>
            </a:r>
            <a:r>
              <a:rPr lang="en-US" dirty="0"/>
              <a:t> (Automatic Native Code Generation)</a:t>
            </a:r>
          </a:p>
          <a:p>
            <a:pPr lvl="1"/>
            <a:r>
              <a:rPr lang="en-US" dirty="0"/>
              <a:t>Improved Multithreading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2F619-953F-9D6E-BFAC-4544CC8B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197D2-B9EA-0FA9-7275-03911F6D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269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EFE3-BE97-BE5E-8E89-51373A2E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JSI (JavaScript Interface)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F7C61-19FF-B237-88C3-EF5392765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JSI is a </a:t>
            </a:r>
            <a:r>
              <a:rPr lang="en-US" b="1" dirty="0"/>
              <a:t>lightweight, high-performance C++ interface</a:t>
            </a:r>
            <a:r>
              <a:rPr lang="en-US" dirty="0"/>
              <a:t> that lets JavaScript call native code </a:t>
            </a:r>
            <a:r>
              <a:rPr lang="en-US" b="1" dirty="0"/>
              <a:t>directly</a:t>
            </a:r>
            <a:r>
              <a:rPr lang="en-US" dirty="0"/>
              <a:t>, without using the old asynchronous Bridge.</a:t>
            </a:r>
          </a:p>
          <a:p>
            <a:r>
              <a:rPr lang="en-US" dirty="0"/>
              <a:t>A new low-level connector that replaces the Bridge, enabling React Native’s New Architecture to be fast, modern, and concurrent.</a:t>
            </a:r>
          </a:p>
          <a:p>
            <a:r>
              <a:rPr lang="en-US" dirty="0"/>
              <a:t>Enables </a:t>
            </a:r>
            <a:r>
              <a:rPr lang="en-US" b="1" dirty="0"/>
              <a:t>synchronous</a:t>
            </a:r>
            <a:r>
              <a:rPr lang="en-US" dirty="0"/>
              <a:t>, low-latency communication between JS and  Native.</a:t>
            </a:r>
          </a:p>
          <a:p>
            <a:r>
              <a:rPr lang="en-US" dirty="0"/>
              <a:t>No JSON Serialization, event queues, bridge batching.</a:t>
            </a:r>
          </a:p>
          <a:p>
            <a:r>
              <a:rPr lang="en-US" dirty="0"/>
              <a:t>Faster, Lower memory,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A4FAC-7BB2-5028-6A0F-5C89E559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2B871-63C0-E31C-18DA-B940504B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6149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CB23-4EA4-8FDC-4433-1308F5AE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36B3F-B312-FA8F-25A9-720A1FB12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modern, concurrent, and performant UI rendering system.</a:t>
            </a:r>
          </a:p>
          <a:p>
            <a:r>
              <a:rPr lang="en-US" dirty="0"/>
              <a:t>Key Features</a:t>
            </a:r>
          </a:p>
          <a:p>
            <a:pPr lvl="1"/>
            <a:r>
              <a:rPr lang="en-US" dirty="0"/>
              <a:t>Concurrent React support → non-blocking UI updates.</a:t>
            </a:r>
          </a:p>
          <a:p>
            <a:pPr lvl="1"/>
            <a:r>
              <a:rPr lang="en-US" dirty="0"/>
              <a:t>Improved layout and diffing, using C++ core.</a:t>
            </a:r>
          </a:p>
          <a:p>
            <a:pPr lvl="1"/>
            <a:r>
              <a:rPr lang="en-US" dirty="0"/>
              <a:t>Better memory management.</a:t>
            </a:r>
          </a:p>
          <a:p>
            <a:pPr lvl="1"/>
            <a:r>
              <a:rPr lang="en-US" dirty="0"/>
              <a:t>Synchronous rendering where needed (critical UI updates).</a:t>
            </a:r>
          </a:p>
          <a:p>
            <a:pPr lvl="1"/>
            <a:r>
              <a:rPr lang="en-US" dirty="0"/>
              <a:t>Partial tree updates instead of re-rendering the entire tree.</a:t>
            </a:r>
          </a:p>
          <a:p>
            <a:pPr lvl="1"/>
            <a:r>
              <a:rPr lang="en-US" dirty="0"/>
              <a:t>Better support for large lists.</a:t>
            </a:r>
          </a:p>
          <a:p>
            <a:pPr marL="4500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6BFC2-C67E-1CA0-6EBC-15BB1D17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38535-C2FE-0DC3-B8CF-34CE0FC22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325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CBB28-F053-2B9D-4156-DCE4D34F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F95AC-2D34-7BE3-5ADD-F5F0CE95A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Shadow Tree</a:t>
            </a:r>
            <a:r>
              <a:rPr lang="en-US" dirty="0"/>
              <a:t> is React Native Fabric’s </a:t>
            </a:r>
            <a:r>
              <a:rPr lang="en-US" b="1" dirty="0"/>
              <a:t>in-memory representation</a:t>
            </a:r>
            <a:r>
              <a:rPr lang="en-US" dirty="0"/>
              <a:t> of your UI, similar in concept to the Virtual DOM.</a:t>
            </a:r>
          </a:p>
          <a:p>
            <a:r>
              <a:rPr lang="en-US" dirty="0"/>
              <a:t>It holds </a:t>
            </a:r>
            <a:r>
              <a:rPr lang="en-US" b="1" dirty="0"/>
              <a:t>Shadow Nodes</a:t>
            </a:r>
            <a:r>
              <a:rPr lang="en-US" dirty="0"/>
              <a:t> for every component and is responsible for </a:t>
            </a:r>
            <a:r>
              <a:rPr lang="en-US" b="1" dirty="0"/>
              <a:t>layout, diffing, and computing native view mutations</a:t>
            </a:r>
            <a:r>
              <a:rPr lang="en-US" dirty="0"/>
              <a:t> before committing them to the screen.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6E756-A46D-7170-2FF3-412686BED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BB19A-AA25-7640-D363-BCD5B1803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584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59F6-9E77-D661-62BA-9F21E645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Tree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3F5A0E5-B92B-471D-034A-A1F12AEB40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534578"/>
              </p:ext>
            </p:extLst>
          </p:nvPr>
        </p:nvGraphicFramePr>
        <p:xfrm>
          <a:off x="914400" y="2389981"/>
          <a:ext cx="10353156" cy="3162518"/>
        </p:xfrm>
        <a:graphic>
          <a:graphicData uri="http://schemas.openxmlformats.org/drawingml/2006/table">
            <a:tbl>
              <a:tblPr/>
              <a:tblGrid>
                <a:gridCol w="5176578">
                  <a:extLst>
                    <a:ext uri="{9D8B030D-6E8A-4147-A177-3AD203B41FA5}">
                      <a16:colId xmlns:a16="http://schemas.microsoft.com/office/drawing/2014/main" val="3167903988"/>
                    </a:ext>
                  </a:extLst>
                </a:gridCol>
                <a:gridCol w="5176578">
                  <a:extLst>
                    <a:ext uri="{9D8B030D-6E8A-4147-A177-3AD203B41FA5}">
                      <a16:colId xmlns:a16="http://schemas.microsoft.com/office/drawing/2014/main" val="1629815447"/>
                    </a:ext>
                  </a:extLst>
                </a:gridCol>
              </a:tblGrid>
              <a:tr h="42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Old Architecture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New Architecture (Fabric)</a:t>
                      </a:r>
                      <a:endParaRPr lang="en-US" sz="1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499426"/>
                  </a:ext>
                </a:extLst>
              </a:tr>
              <a:tr h="7379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Shadow Tree—UIManager processed JSON command batches from JS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Maintains a Shadow Tree and computes minimal native mutations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54559"/>
                  </a:ext>
                </a:extLst>
              </a:tr>
              <a:tr h="7379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Updates sent through async </a:t>
                      </a:r>
                      <a:r>
                        <a:rPr lang="en-US" sz="1800" b="1"/>
                        <a:t>Bridge</a:t>
                      </a:r>
                      <a:r>
                        <a:rPr lang="en-US" sz="1800"/>
                        <a:t>, serialized as JSON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Bridge, no JSON—</a:t>
                      </a:r>
                      <a:r>
                        <a:rPr lang="en-US" sz="1800" b="1"/>
                        <a:t>direct C++ calls</a:t>
                      </a:r>
                      <a:r>
                        <a:rPr lang="en-US" sz="1800"/>
                        <a:t> via Fabric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327688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Layout partly JS-driven, partly native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Full layout in C++</a:t>
                      </a:r>
                      <a:r>
                        <a:rPr lang="en-US" sz="1800"/>
                        <a:t>, always consistent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920462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Whole view updates often required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Partial tree updates</a:t>
                      </a:r>
                      <a:r>
                        <a:rPr lang="en-US" sz="1800"/>
                        <a:t>, only changed nodes mutated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83114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Dependent on JS thread responsiveness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Many UI updates happen </a:t>
                      </a:r>
                      <a:r>
                        <a:rPr lang="en-US" sz="1800" b="1" dirty="0"/>
                        <a:t>independent of JS</a:t>
                      </a:r>
                      <a:endParaRPr lang="en-US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0194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C7DF9-9C69-4D29-920D-58ED9006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27F85-A2CF-88E9-A7E2-19C4DF60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695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8C9A-D908-5C30-026E-6C257692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FB516-AB6C-B998-AE51-3AC20F3D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Yoga is a </a:t>
            </a:r>
            <a:r>
              <a:rPr lang="en-US" b="1" dirty="0"/>
              <a:t>cross-platform layout engine</a:t>
            </a:r>
            <a:r>
              <a:rPr lang="en-US" dirty="0"/>
              <a:t>, written in </a:t>
            </a:r>
            <a:r>
              <a:rPr lang="en-US" b="1" dirty="0"/>
              <a:t>C++</a:t>
            </a:r>
            <a:r>
              <a:rPr lang="en-US" dirty="0"/>
              <a:t>, that implements </a:t>
            </a:r>
            <a:r>
              <a:rPr lang="en-US" b="1" dirty="0"/>
              <a:t>Flexbox</a:t>
            </a:r>
            <a:r>
              <a:rPr lang="en-US" dirty="0"/>
              <a:t> to calculate size and position for all React Native components.</a:t>
            </a:r>
          </a:p>
          <a:p>
            <a:r>
              <a:rPr lang="en-US" dirty="0"/>
              <a:t>It ensures that layout behaves the same way on iOS, Android, and Web, regardless of platform differences.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Implements Flexbox</a:t>
            </a:r>
          </a:p>
          <a:p>
            <a:pPr lvl="1"/>
            <a:r>
              <a:rPr lang="en-US" dirty="0"/>
              <a:t>Cross-platform + Deterministic</a:t>
            </a:r>
          </a:p>
          <a:p>
            <a:pPr lvl="1"/>
            <a:r>
              <a:rPr lang="en-US" dirty="0"/>
              <a:t>Used by Fabric (and used to be used by </a:t>
            </a:r>
            <a:r>
              <a:rPr lang="en-US" dirty="0" err="1"/>
              <a:t>UIManager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Fast and Lightweight(C++)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9B6CE-7C76-C61B-019E-88975DA3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DF870-597C-F667-70F2-2F6E39C1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610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8FD1-81E5-B477-9FB1-DF3DC48D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in React 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248CF-A293-CE1F-CFFA-A51A4B57A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JS Thread</a:t>
            </a:r>
          </a:p>
          <a:p>
            <a:pPr lvl="1"/>
            <a:r>
              <a:rPr lang="en-US" dirty="0"/>
              <a:t>Runs JavaScript (React logic, state updates, effects, reconciler).</a:t>
            </a:r>
          </a:p>
          <a:p>
            <a:r>
              <a:rPr lang="en-US" dirty="0"/>
              <a:t>Native Main Thread (UI Thread)</a:t>
            </a:r>
          </a:p>
          <a:p>
            <a:pPr lvl="1"/>
            <a:r>
              <a:rPr lang="en-US" dirty="0"/>
              <a:t>Renders the actual UI (</a:t>
            </a:r>
            <a:r>
              <a:rPr lang="en-US" dirty="0" err="1"/>
              <a:t>UIKit</a:t>
            </a:r>
            <a:r>
              <a:rPr lang="en-US" dirty="0"/>
              <a:t> on iOS, Views on Android).</a:t>
            </a:r>
          </a:p>
          <a:p>
            <a:r>
              <a:rPr lang="en-US" dirty="0"/>
              <a:t>Fabric “Shadow Tree / Layout” Thread (C++ Core)</a:t>
            </a:r>
          </a:p>
          <a:p>
            <a:pPr lvl="1"/>
            <a:r>
              <a:rPr lang="en-US" dirty="0"/>
              <a:t>Hosts the Shadow Tree (virtual UI tree).</a:t>
            </a:r>
          </a:p>
          <a:p>
            <a:pPr lvl="1"/>
            <a:r>
              <a:rPr lang="en-US" dirty="0"/>
              <a:t>Runs Yoga layout in C++.</a:t>
            </a:r>
          </a:p>
          <a:p>
            <a:pPr lvl="1"/>
            <a:r>
              <a:rPr lang="en-US" dirty="0"/>
              <a:t>Performs diffing, committing, and generating native mutations.</a:t>
            </a:r>
          </a:p>
          <a:p>
            <a:r>
              <a:rPr lang="en-US" dirty="0"/>
              <a:t>JSI Runtime Thread(s)</a:t>
            </a:r>
          </a:p>
          <a:p>
            <a:pPr lvl="1"/>
            <a:r>
              <a:rPr lang="en-US" dirty="0"/>
              <a:t>Handles low-level JS &lt;-&gt; C++ bindings.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6F60-8E1D-3278-0F33-157CF133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4C54-D187-6EED-4F2E-C8F684D2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477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8EC3E-F80F-420C-B3F8-716B7CC2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Concurrent React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5533-A827-F088-A92B-22653AA5B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fully supports Concurrent React, allowing rendering work to be paused, resumed, or reprioritized without freezing the UI.</a:t>
            </a:r>
          </a:p>
          <a:p>
            <a:r>
              <a:rPr lang="en-US" dirty="0"/>
              <a:t>This keeps interactions smooth even during expensive state updates or long renders.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92B40-A3A1-9D7F-F4CF-35A26F26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69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1C13F-56BF-2217-1C2E-CBFD86A9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07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E517A5-F3BF-0A5B-BD56-EF16CF2C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Mobile Application Development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EA39C-57B3-3498-1137-051014A3B1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r>
              <a:rPr lang="en-US" dirty="0"/>
              <a:t>Native Applications</a:t>
            </a:r>
          </a:p>
          <a:p>
            <a:r>
              <a:rPr lang="en-US" dirty="0"/>
              <a:t>Hybrid Applications</a:t>
            </a:r>
          </a:p>
          <a:p>
            <a:r>
              <a:rPr lang="en-US" dirty="0"/>
              <a:t>Cross-Platform Applications</a:t>
            </a:r>
          </a:p>
          <a:p>
            <a:r>
              <a:rPr lang="en-US" dirty="0"/>
              <a:t>Progressive Web Application</a:t>
            </a:r>
          </a:p>
        </p:txBody>
      </p:sp>
      <p:pic>
        <p:nvPicPr>
          <p:cNvPr id="9" name="Picture 8" descr="A diagram of different applications&#10;&#10;AI-generated content may be incorrect.">
            <a:extLst>
              <a:ext uri="{FF2B5EF4-FFF2-40B4-BE49-F238E27FC236}">
                <a16:creationId xmlns:a16="http://schemas.microsoft.com/office/drawing/2014/main" id="{F5949592-EC4E-721A-5767-79400AB2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849" y="1732449"/>
            <a:ext cx="4058751" cy="40587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692DD-9974-4FE8-3B88-604E47871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</a:t>
            </a:fld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C82B7D-8FC1-6933-5AEB-2361B46F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069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8161-F0DC-3448-9C42-D42F6EC5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Rendering (in Fabric)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FB46-D0B8-7E18-F738-F118337E2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 the New Architecture, certain UI updates—especially those involving </a:t>
            </a:r>
            <a:r>
              <a:rPr lang="en-US" b="1" dirty="0"/>
              <a:t>direct user interaction</a:t>
            </a:r>
            <a:r>
              <a:rPr lang="en-US" dirty="0"/>
              <a:t>—can be applied </a:t>
            </a:r>
            <a:r>
              <a:rPr lang="en-US" b="1" dirty="0"/>
              <a:t>immediately on the native thread</a:t>
            </a:r>
            <a:r>
              <a:rPr lang="en-US" dirty="0"/>
              <a:t>, without waiting for the JS thread, React reconciliation, or asynchronous scheduling.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2519-2714-FB51-DD87-D74E6C0B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70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19719-3D37-D910-91F2-119FBE65A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355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B0C6-76A5-CD53-BAA0-EAC7F909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JSI: Code</a:t>
            </a:r>
          </a:p>
        </p:txBody>
      </p:sp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FCFFCBFE-ECFC-F17B-EE48-9361C8B9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49916"/>
            <a:ext cx="10353762" cy="362381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E5068-E1B3-C74D-F7FB-80AE250D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0C230-BC65-1ECD-FD3C-B4ACB681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008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B281-3CF8-F39C-4CFE-6E6D6EC1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Old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5EC42-8E0C-77A0-190C-5741364E9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36974"/>
            <a:ext cx="10353762" cy="36497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DFFED-3A75-4E49-5061-D85ECEF7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E8221-92F3-CB66-E222-601949DF0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07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3A63D63-6549-E390-E692-DE90A2778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/>
              <a:t>Old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58F8B-41FB-887E-5448-9FD70259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42841"/>
            <a:ext cx="10353762" cy="403796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D864-F45F-E1DD-76E2-7C63897D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73</a:t>
            </a:fld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CBF5A-1242-D592-7673-2F16AF5D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6065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8D07-D308-F31B-B0A2-AF4E3BEC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Old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6F3DC-F3AC-6E11-1EBF-4DA58365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19" y="1580050"/>
            <a:ext cx="9590049" cy="466204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0E344-0AEA-75F4-3581-B93374B4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0C7A3-D302-D260-100D-B1F677C7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646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BD5-6271-22D6-5C00-55248C57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A3B6D-DBAE-F084-A594-8E31ABBB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75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64313-B2D1-DD58-AEC8-A84098C8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43" y="1702605"/>
            <a:ext cx="11187380" cy="41806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677D7-C952-7280-BF2D-04FE86789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027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1CB-F4F2-3608-2C1B-7BC74DBF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New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B2035-A023-09C6-E823-8904C14F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6" y="1732449"/>
            <a:ext cx="9069839" cy="40587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B8F83-CB68-9C35-6201-D3D3306B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6F8B1-A646-4067-307F-D00521C3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089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38F9-FAEF-842A-A7E2-B3640786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New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96939-5906-00D4-6C3D-13052F39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54" y="1732449"/>
            <a:ext cx="8635644" cy="405875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E13BD-6F6F-A16C-5554-1FF0263D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77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0B0E4-9673-3579-281E-9358EF46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7214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D368-CA81-5013-8C54-2F41CF6E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D35A-B689-AA98-FA80-DCCE04370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Next-generation native modules</a:t>
            </a:r>
            <a:r>
              <a:rPr lang="en-US" dirty="0"/>
              <a:t> in React Native that replace the old “Native Modules” system.</a:t>
            </a:r>
          </a:p>
          <a:p>
            <a:r>
              <a:rPr lang="en-US" dirty="0"/>
              <a:t>They use </a:t>
            </a:r>
            <a:r>
              <a:rPr lang="en-US" b="1" dirty="0"/>
              <a:t>JSI (JavaScript Interface)</a:t>
            </a:r>
            <a:r>
              <a:rPr lang="en-US" dirty="0"/>
              <a:t> for direct JS ↔ native calls, removing the Bridge and enabling faster, type-safe, lazy-loaded native functionality.</a:t>
            </a:r>
          </a:p>
          <a:p>
            <a:r>
              <a:rPr lang="en-US" dirty="0"/>
              <a:t>Direct Calls via JSI (No Bridge)</a:t>
            </a:r>
          </a:p>
          <a:p>
            <a:r>
              <a:rPr lang="en-US" dirty="0"/>
              <a:t>Lazy Loading</a:t>
            </a:r>
          </a:p>
          <a:p>
            <a:r>
              <a:rPr lang="en-US" dirty="0" err="1"/>
              <a:t>Codegen</a:t>
            </a:r>
            <a:r>
              <a:rPr lang="en-US" dirty="0"/>
              <a:t> for Type Safety</a:t>
            </a:r>
          </a:p>
          <a:p>
            <a:r>
              <a:rPr lang="en-US" dirty="0"/>
              <a:t>Multithreaded + High Performance</a:t>
            </a:r>
          </a:p>
          <a:p>
            <a:r>
              <a:rPr lang="en-US" dirty="0"/>
              <a:t>Can be developed in multiple languages: </a:t>
            </a:r>
            <a:r>
              <a:rPr lang="en-US" b="1" dirty="0"/>
              <a:t>Swift, Kotlin, Java, Objective-C, or C++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88200-D158-6ADA-68F2-6CBB3D24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78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9A10E-051E-D9DC-358F-155B0E18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7172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65CA-93D6-4E73-6CB5-A0E7FF64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03EA6-BBF0-B4D2-9B5F-D530B2E3E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 Modules are a </a:t>
            </a:r>
            <a:r>
              <a:rPr lang="en-US" b="1" dirty="0"/>
              <a:t>modern, developer-friendly system</a:t>
            </a:r>
            <a:r>
              <a:rPr lang="en-US" dirty="0"/>
              <a:t> for creating native functionality in React Native</a:t>
            </a:r>
          </a:p>
          <a:p>
            <a:r>
              <a:rPr lang="en-US" dirty="0"/>
              <a:t>Developed using </a:t>
            </a:r>
            <a:r>
              <a:rPr lang="en-US" b="1" dirty="0"/>
              <a:t>Swift, Kotlin, and TypeScript</a:t>
            </a:r>
            <a:r>
              <a:rPr lang="en-US" dirty="0"/>
              <a:t>, without dealing with complex C++ or low-level JSI bindings.</a:t>
            </a:r>
          </a:p>
          <a:p>
            <a:r>
              <a:rPr lang="en-US" dirty="0"/>
              <a:t>They provide a clean API layer on top of iOS and Android native code while remaining fully compatible with the </a:t>
            </a:r>
            <a:r>
              <a:rPr lang="en-US" b="1" dirty="0"/>
              <a:t>React Native New Architecture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980BE-E6C0-30D7-C740-18167683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79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8655A-FDBF-7132-20D0-97CC6B81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45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A36D-167A-9A30-1D7D-EFD826D86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Native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AC8A-FED7-EA98-FAB7-B490F3373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Built using platform-specific languages like iOS: Swift / Objective-</a:t>
            </a:r>
            <a:r>
              <a:rPr lang="en-US" dirty="0" err="1"/>
              <a:t>C,Android</a:t>
            </a:r>
            <a:r>
              <a:rPr lang="en-US" dirty="0"/>
              <a:t>: Kotlin / Java</a:t>
            </a:r>
          </a:p>
          <a:p>
            <a:r>
              <a:rPr lang="en-US" dirty="0"/>
              <a:t>Best performance, full access to device hardware</a:t>
            </a:r>
          </a:p>
          <a:p>
            <a:r>
              <a:rPr lang="en-US" dirty="0"/>
              <a:t>Usually the most expensive and time-consuming to build</a:t>
            </a:r>
          </a:p>
          <a:p>
            <a:r>
              <a:rPr lang="en-US" dirty="0"/>
              <a:t>Ideal for high-end apps: gaming, AR/VR, camera-heavy apps</a:t>
            </a:r>
          </a:p>
        </p:txBody>
      </p:sp>
      <p:pic>
        <p:nvPicPr>
          <p:cNvPr id="6" name="Picture 5" descr="Mobile device with apps">
            <a:extLst>
              <a:ext uri="{FF2B5EF4-FFF2-40B4-BE49-F238E27FC236}">
                <a16:creationId xmlns:a16="http://schemas.microsoft.com/office/drawing/2014/main" id="{FF758EBA-C86A-198C-FC62-8B82D7857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91" r="1" b="1"/>
          <a:stretch>
            <a:fillRect/>
          </a:stretch>
        </p:blipFill>
        <p:spPr>
          <a:xfrm>
            <a:off x="6278880" y="1577340"/>
            <a:ext cx="5303520" cy="452628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0646D-A9BD-819C-FC8D-21E7CAAFC0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FB5D3-9CA6-BA80-609F-E3978CE15C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15"/>
              <a:t>Presentaed by Anil Joseph(anil.jos@gmail.com)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78780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D567-A7DC-12B4-7884-462826DF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 Modules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DD09A-181A-B709-0616-365582E48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native features quickly with minimal boilerplate</a:t>
            </a:r>
          </a:p>
          <a:p>
            <a:r>
              <a:rPr lang="en-US" dirty="0"/>
              <a:t>Access OS APIs (sensors, hardware features, device info)</a:t>
            </a:r>
          </a:p>
          <a:p>
            <a:r>
              <a:rPr lang="en-US" dirty="0"/>
              <a:t>Avoid writing C++ or JSI code manually</a:t>
            </a:r>
          </a:p>
          <a:p>
            <a:r>
              <a:rPr lang="en-US" dirty="0"/>
              <a:t>Maintain compatibility with Expo toolchains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38446-A523-1160-8E10-A1FE2D21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80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6A73C0-4A2E-1A07-318F-35CD0C85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946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1728" y="609600"/>
            <a:ext cx="6888480" cy="527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6879" y="3011436"/>
            <a:ext cx="1283970" cy="442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4311" y="3038855"/>
            <a:ext cx="1229106" cy="381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2726" y="3067304"/>
            <a:ext cx="1208405" cy="358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2040" y="1344167"/>
            <a:ext cx="6505194" cy="1311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5464" y="1469136"/>
            <a:ext cx="5740145" cy="11193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9096" y="1386839"/>
            <a:ext cx="6373368" cy="11795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95747" y="1577085"/>
            <a:ext cx="5194935" cy="7270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2640"/>
              </a:lnSpc>
              <a:spcBef>
                <a:spcPts val="385"/>
              </a:spcBef>
            </a:pPr>
            <a:r>
              <a:rPr sz="2400" spc="-10" dirty="0">
                <a:solidFill>
                  <a:srgbClr val="FFFFFF"/>
                </a:solidFill>
              </a:rPr>
              <a:t>Redux </a:t>
            </a:r>
            <a:r>
              <a:rPr sz="2400" dirty="0">
                <a:solidFill>
                  <a:srgbClr val="FFFFFF"/>
                </a:solidFill>
              </a:rPr>
              <a:t>is an open-source </a:t>
            </a:r>
            <a:r>
              <a:rPr sz="2400" spc="-10" dirty="0">
                <a:solidFill>
                  <a:srgbClr val="FFFFFF"/>
                </a:solidFill>
              </a:rPr>
              <a:t>JavaScript</a:t>
            </a:r>
            <a:r>
              <a:rPr sz="2400" spc="-16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library  </a:t>
            </a:r>
            <a:r>
              <a:rPr sz="2400" dirty="0">
                <a:solidFill>
                  <a:srgbClr val="FFFFFF"/>
                </a:solidFill>
              </a:rPr>
              <a:t>designed </a:t>
            </a:r>
            <a:r>
              <a:rPr sz="2400" spc="-15" dirty="0">
                <a:solidFill>
                  <a:srgbClr val="FFFFFF"/>
                </a:solidFill>
              </a:rPr>
              <a:t>for </a:t>
            </a:r>
            <a:r>
              <a:rPr sz="2400" dirty="0">
                <a:solidFill>
                  <a:srgbClr val="FFFFFF"/>
                </a:solidFill>
              </a:rPr>
              <a:t>managing </a:t>
            </a:r>
            <a:r>
              <a:rPr sz="2400" spc="-5" dirty="0">
                <a:solidFill>
                  <a:srgbClr val="FFFFFF"/>
                </a:solidFill>
              </a:rPr>
              <a:t>application</a:t>
            </a:r>
            <a:r>
              <a:rPr sz="2400" spc="-120" dirty="0">
                <a:solidFill>
                  <a:srgbClr val="FFFFFF"/>
                </a:solidFill>
              </a:rPr>
              <a:t> </a:t>
            </a:r>
            <a:r>
              <a:rPr sz="2400" spc="-15" dirty="0">
                <a:solidFill>
                  <a:srgbClr val="FFFFFF"/>
                </a:solidFill>
              </a:rPr>
              <a:t>state.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4892040" y="2703576"/>
            <a:ext cx="6505194" cy="1311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5464" y="2831592"/>
            <a:ext cx="5700522" cy="11163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9096" y="2746248"/>
            <a:ext cx="6373368" cy="11795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2040" y="4066032"/>
            <a:ext cx="6505194" cy="1311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55464" y="4191000"/>
            <a:ext cx="5039105" cy="11193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9096" y="4108703"/>
            <a:ext cx="6373368" cy="11795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95747" y="2938094"/>
            <a:ext cx="5153660" cy="208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6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 is primarily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together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React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ts val="2760"/>
              </a:lnSpc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Angular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interfaces.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50" dirty="0">
              <a:latin typeface="Calibri"/>
              <a:cs typeface="Calibri"/>
            </a:endParaRPr>
          </a:p>
          <a:p>
            <a:pPr marL="12700" marR="664845">
              <a:lnSpc>
                <a:spcPts val="2640"/>
              </a:lnSpc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Redux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built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top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functional 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concepts.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60607" y="5940552"/>
            <a:ext cx="314693" cy="2994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618DECF-9F3F-39F9-805B-B71FCF24A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81</a:t>
            </a:fld>
            <a:endParaRPr lang="en-IN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6DC6E58-434D-5D35-0C31-38542AA1D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774E-F6CA-4FDE-9AE9-7C0F1345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497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Redux?</a:t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EF664-B876-45BD-94D4-07BF78B34369}"/>
              </a:ext>
            </a:extLst>
          </p:cNvPr>
          <p:cNvSpPr/>
          <p:nvPr/>
        </p:nvSpPr>
        <p:spPr>
          <a:xfrm>
            <a:off x="4795421" y="1543982"/>
            <a:ext cx="2388094" cy="5948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B98B1-42E8-4FA5-8B7E-F5A96B8CEF4B}"/>
              </a:ext>
            </a:extLst>
          </p:cNvPr>
          <p:cNvSpPr/>
          <p:nvPr/>
        </p:nvSpPr>
        <p:spPr>
          <a:xfrm>
            <a:off x="8347969" y="3286964"/>
            <a:ext cx="2388094" cy="5948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A62759-289B-4A00-B466-97BDF5FD81F8}"/>
              </a:ext>
            </a:extLst>
          </p:cNvPr>
          <p:cNvSpPr/>
          <p:nvPr/>
        </p:nvSpPr>
        <p:spPr>
          <a:xfrm>
            <a:off x="1273945" y="3286964"/>
            <a:ext cx="2388094" cy="5948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646D8-DED2-4AE4-9F9D-EDDD6DA51D54}"/>
              </a:ext>
            </a:extLst>
          </p:cNvPr>
          <p:cNvSpPr/>
          <p:nvPr/>
        </p:nvSpPr>
        <p:spPr>
          <a:xfrm>
            <a:off x="259525" y="5084728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378D92-0B8D-4A49-B2FE-D2B377839300}"/>
              </a:ext>
            </a:extLst>
          </p:cNvPr>
          <p:cNvSpPr/>
          <p:nvPr/>
        </p:nvSpPr>
        <p:spPr>
          <a:xfrm>
            <a:off x="3301011" y="5084728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E91A9-69F8-43F8-A5CF-500368FD8BF5}"/>
              </a:ext>
            </a:extLst>
          </p:cNvPr>
          <p:cNvSpPr/>
          <p:nvPr/>
        </p:nvSpPr>
        <p:spPr>
          <a:xfrm>
            <a:off x="7378826" y="5029938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175189-5BF0-45C4-8D0E-CB938BF1DA35}"/>
              </a:ext>
            </a:extLst>
          </p:cNvPr>
          <p:cNvSpPr/>
          <p:nvPr/>
        </p:nvSpPr>
        <p:spPr>
          <a:xfrm>
            <a:off x="10316158" y="5029938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6E37-BB19-483F-95B5-514336AD482B}"/>
              </a:ext>
            </a:extLst>
          </p:cNvPr>
          <p:cNvCxnSpPr>
            <a:stCxn id="4" idx="2"/>
          </p:cNvCxnSpPr>
          <p:nvPr/>
        </p:nvCxnSpPr>
        <p:spPr>
          <a:xfrm flipH="1">
            <a:off x="5984144" y="2138786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9B414C-3965-4C38-AD38-6ACA80230E38}"/>
              </a:ext>
            </a:extLst>
          </p:cNvPr>
          <p:cNvCxnSpPr>
            <a:cxnSpLocks/>
          </p:cNvCxnSpPr>
          <p:nvPr/>
        </p:nvCxnSpPr>
        <p:spPr>
          <a:xfrm flipH="1">
            <a:off x="2468586" y="2706963"/>
            <a:ext cx="71554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D71181-D78F-4CD8-ACC4-16CD7DA30332}"/>
              </a:ext>
            </a:extLst>
          </p:cNvPr>
          <p:cNvCxnSpPr/>
          <p:nvPr/>
        </p:nvCxnSpPr>
        <p:spPr>
          <a:xfrm flipH="1">
            <a:off x="2462668" y="2706956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95328E-8800-4936-9E4C-10D742873AA7}"/>
              </a:ext>
            </a:extLst>
          </p:cNvPr>
          <p:cNvCxnSpPr/>
          <p:nvPr/>
        </p:nvCxnSpPr>
        <p:spPr>
          <a:xfrm flipH="1">
            <a:off x="9623988" y="2706956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382B04-93C7-4743-9262-C510BE1E1549}"/>
              </a:ext>
            </a:extLst>
          </p:cNvPr>
          <p:cNvCxnSpPr/>
          <p:nvPr/>
        </p:nvCxnSpPr>
        <p:spPr>
          <a:xfrm flipH="1">
            <a:off x="2462668" y="3881768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EECCBC-5234-43F0-8906-D8DC0EC1FB64}"/>
              </a:ext>
            </a:extLst>
          </p:cNvPr>
          <p:cNvCxnSpPr/>
          <p:nvPr/>
        </p:nvCxnSpPr>
        <p:spPr>
          <a:xfrm flipH="1">
            <a:off x="9618664" y="3893606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BFF651-CE93-42B9-83AA-FBDD32B7B3EC}"/>
              </a:ext>
            </a:extLst>
          </p:cNvPr>
          <p:cNvCxnSpPr/>
          <p:nvPr/>
        </p:nvCxnSpPr>
        <p:spPr>
          <a:xfrm flipH="1">
            <a:off x="4096159" y="4495089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2AB67B-7B55-444C-B952-AEE305664424}"/>
              </a:ext>
            </a:extLst>
          </p:cNvPr>
          <p:cNvCxnSpPr>
            <a:cxnSpLocks/>
          </p:cNvCxnSpPr>
          <p:nvPr/>
        </p:nvCxnSpPr>
        <p:spPr>
          <a:xfrm flipH="1">
            <a:off x="1065320" y="4498041"/>
            <a:ext cx="303083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B83A28-8798-4A43-AC3E-DFBE05157AEA}"/>
              </a:ext>
            </a:extLst>
          </p:cNvPr>
          <p:cNvCxnSpPr/>
          <p:nvPr/>
        </p:nvCxnSpPr>
        <p:spPr>
          <a:xfrm flipH="1">
            <a:off x="1059996" y="4495089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2F4CF2-4A5C-4BCB-BEA5-127E08AAD784}"/>
              </a:ext>
            </a:extLst>
          </p:cNvPr>
          <p:cNvCxnSpPr>
            <a:cxnSpLocks/>
          </p:cNvCxnSpPr>
          <p:nvPr/>
        </p:nvCxnSpPr>
        <p:spPr>
          <a:xfrm flipH="1">
            <a:off x="8111230" y="4449938"/>
            <a:ext cx="303083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0EC913-AAD1-4676-A790-251ECE74F01F}"/>
              </a:ext>
            </a:extLst>
          </p:cNvPr>
          <p:cNvCxnSpPr/>
          <p:nvPr/>
        </p:nvCxnSpPr>
        <p:spPr>
          <a:xfrm flipH="1">
            <a:off x="8111230" y="4438101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AF831E-7371-400D-8126-5C3E788E746D}"/>
              </a:ext>
            </a:extLst>
          </p:cNvPr>
          <p:cNvCxnSpPr/>
          <p:nvPr/>
        </p:nvCxnSpPr>
        <p:spPr>
          <a:xfrm flipH="1">
            <a:off x="11120774" y="4439992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191F065-D585-4E68-91A4-5B13F73036FB}"/>
              </a:ext>
            </a:extLst>
          </p:cNvPr>
          <p:cNvSpPr/>
          <p:nvPr/>
        </p:nvSpPr>
        <p:spPr>
          <a:xfrm>
            <a:off x="6507925" y="975805"/>
            <a:ext cx="1207363" cy="709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6A73F9D-8011-49CC-9596-0D344A3D01B9}"/>
              </a:ext>
            </a:extLst>
          </p:cNvPr>
          <p:cNvSpPr/>
          <p:nvPr/>
        </p:nvSpPr>
        <p:spPr>
          <a:xfrm>
            <a:off x="3301011" y="3123313"/>
            <a:ext cx="1207363" cy="709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872E84-3A56-427B-8AD2-CDBDF64F3077}"/>
              </a:ext>
            </a:extLst>
          </p:cNvPr>
          <p:cNvCxnSpPr/>
          <p:nvPr/>
        </p:nvCxnSpPr>
        <p:spPr>
          <a:xfrm flipH="1">
            <a:off x="4376691" y="3477859"/>
            <a:ext cx="40926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bject 48">
            <a:extLst>
              <a:ext uri="{FF2B5EF4-FFF2-40B4-BE49-F238E27FC236}">
                <a16:creationId xmlns:a16="http://schemas.microsoft.com/office/drawing/2014/main" id="{0F6599E4-E32D-4836-B7E9-DFC580DE1BAA}"/>
              </a:ext>
            </a:extLst>
          </p:cNvPr>
          <p:cNvSpPr/>
          <p:nvPr/>
        </p:nvSpPr>
        <p:spPr>
          <a:xfrm>
            <a:off x="6305656" y="3297538"/>
            <a:ext cx="508000" cy="446405"/>
          </a:xfrm>
          <a:custGeom>
            <a:avLst/>
            <a:gdLst/>
            <a:ahLst/>
            <a:cxnLst/>
            <a:rect l="l" t="t" r="r" b="b"/>
            <a:pathLst>
              <a:path w="508000" h="446404">
                <a:moveTo>
                  <a:pt x="92710" y="0"/>
                </a:moveTo>
                <a:lnTo>
                  <a:pt x="0" y="116840"/>
                </a:lnTo>
                <a:lnTo>
                  <a:pt x="133985" y="223139"/>
                </a:lnTo>
                <a:lnTo>
                  <a:pt x="0" y="329438"/>
                </a:lnTo>
                <a:lnTo>
                  <a:pt x="92710" y="446278"/>
                </a:lnTo>
                <a:lnTo>
                  <a:pt x="253873" y="318389"/>
                </a:lnTo>
                <a:lnTo>
                  <a:pt x="493819" y="318389"/>
                </a:lnTo>
                <a:lnTo>
                  <a:pt x="373761" y="223139"/>
                </a:lnTo>
                <a:lnTo>
                  <a:pt x="493819" y="127889"/>
                </a:lnTo>
                <a:lnTo>
                  <a:pt x="253873" y="127889"/>
                </a:lnTo>
                <a:lnTo>
                  <a:pt x="92710" y="0"/>
                </a:lnTo>
                <a:close/>
              </a:path>
              <a:path w="508000" h="446404">
                <a:moveTo>
                  <a:pt x="493819" y="318389"/>
                </a:moveTo>
                <a:lnTo>
                  <a:pt x="253873" y="318389"/>
                </a:lnTo>
                <a:lnTo>
                  <a:pt x="415036" y="446278"/>
                </a:lnTo>
                <a:lnTo>
                  <a:pt x="507745" y="329438"/>
                </a:lnTo>
                <a:lnTo>
                  <a:pt x="493819" y="318389"/>
                </a:lnTo>
                <a:close/>
              </a:path>
              <a:path w="508000" h="446404">
                <a:moveTo>
                  <a:pt x="415036" y="0"/>
                </a:moveTo>
                <a:lnTo>
                  <a:pt x="253873" y="127889"/>
                </a:lnTo>
                <a:lnTo>
                  <a:pt x="493819" y="127889"/>
                </a:lnTo>
                <a:lnTo>
                  <a:pt x="507745" y="116840"/>
                </a:lnTo>
                <a:lnTo>
                  <a:pt x="4150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57">
            <a:extLst>
              <a:ext uri="{FF2B5EF4-FFF2-40B4-BE49-F238E27FC236}">
                <a16:creationId xmlns:a16="http://schemas.microsoft.com/office/drawing/2014/main" id="{1F7E99B8-98C5-474F-9BCE-2113E4648997}"/>
              </a:ext>
            </a:extLst>
          </p:cNvPr>
          <p:cNvSpPr/>
          <p:nvPr/>
        </p:nvSpPr>
        <p:spPr>
          <a:xfrm>
            <a:off x="4998720" y="4882896"/>
            <a:ext cx="2274570" cy="1427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58">
            <a:extLst>
              <a:ext uri="{FF2B5EF4-FFF2-40B4-BE49-F238E27FC236}">
                <a16:creationId xmlns:a16="http://schemas.microsoft.com/office/drawing/2014/main" id="{7C417C4B-4A9D-48C9-86BE-E0D81ED3338C}"/>
              </a:ext>
            </a:extLst>
          </p:cNvPr>
          <p:cNvSpPr txBox="1"/>
          <p:nvPr/>
        </p:nvSpPr>
        <p:spPr>
          <a:xfrm>
            <a:off x="5246623" y="5121909"/>
            <a:ext cx="17691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Managing 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Complex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can  be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difficult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CFA759-7277-33F0-B075-1732B12F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1D894-5780-4386-A942-50C708B4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18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7" grpId="0" animBg="1"/>
      <p:bldP spid="40" grpId="0" animBg="1"/>
      <p:bldP spid="4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774E-F6CA-4FDE-9AE9-7C0F1345D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48336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Why Redux?</a:t>
            </a:r>
            <a:br>
              <a:rPr lang="en-US" dirty="0"/>
            </a:b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1EF664-B876-45BD-94D4-07BF78B34369}"/>
              </a:ext>
            </a:extLst>
          </p:cNvPr>
          <p:cNvSpPr/>
          <p:nvPr/>
        </p:nvSpPr>
        <p:spPr>
          <a:xfrm>
            <a:off x="4795421" y="2183175"/>
            <a:ext cx="2388094" cy="5948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CB98B1-42E8-4FA5-8B7E-F5A96B8CEF4B}"/>
              </a:ext>
            </a:extLst>
          </p:cNvPr>
          <p:cNvSpPr/>
          <p:nvPr/>
        </p:nvSpPr>
        <p:spPr>
          <a:xfrm>
            <a:off x="8347969" y="3926157"/>
            <a:ext cx="2388094" cy="5948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A62759-289B-4A00-B466-97BDF5FD81F8}"/>
              </a:ext>
            </a:extLst>
          </p:cNvPr>
          <p:cNvSpPr/>
          <p:nvPr/>
        </p:nvSpPr>
        <p:spPr>
          <a:xfrm>
            <a:off x="1273945" y="3926157"/>
            <a:ext cx="2388094" cy="59480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D646D8-DED2-4AE4-9F9D-EDDD6DA51D54}"/>
              </a:ext>
            </a:extLst>
          </p:cNvPr>
          <p:cNvSpPr/>
          <p:nvPr/>
        </p:nvSpPr>
        <p:spPr>
          <a:xfrm>
            <a:off x="259525" y="5723921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378D92-0B8D-4A49-B2FE-D2B377839300}"/>
              </a:ext>
            </a:extLst>
          </p:cNvPr>
          <p:cNvSpPr/>
          <p:nvPr/>
        </p:nvSpPr>
        <p:spPr>
          <a:xfrm>
            <a:off x="3301011" y="5723921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EE91A9-69F8-43F8-A5CF-500368FD8BF5}"/>
              </a:ext>
            </a:extLst>
          </p:cNvPr>
          <p:cNvSpPr/>
          <p:nvPr/>
        </p:nvSpPr>
        <p:spPr>
          <a:xfrm>
            <a:off x="7378826" y="5669131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175189-5BF0-45C4-8D0E-CB938BF1DA35}"/>
              </a:ext>
            </a:extLst>
          </p:cNvPr>
          <p:cNvSpPr/>
          <p:nvPr/>
        </p:nvSpPr>
        <p:spPr>
          <a:xfrm>
            <a:off x="10316158" y="5669131"/>
            <a:ext cx="1600941" cy="59480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E6E37-BB19-483F-95B5-514336AD482B}"/>
              </a:ext>
            </a:extLst>
          </p:cNvPr>
          <p:cNvCxnSpPr>
            <a:stCxn id="4" idx="2"/>
          </p:cNvCxnSpPr>
          <p:nvPr/>
        </p:nvCxnSpPr>
        <p:spPr>
          <a:xfrm flipH="1">
            <a:off x="5984144" y="2777979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9B414C-3965-4C38-AD38-6ACA80230E38}"/>
              </a:ext>
            </a:extLst>
          </p:cNvPr>
          <p:cNvCxnSpPr>
            <a:cxnSpLocks/>
          </p:cNvCxnSpPr>
          <p:nvPr/>
        </p:nvCxnSpPr>
        <p:spPr>
          <a:xfrm flipH="1">
            <a:off x="2468586" y="3346156"/>
            <a:ext cx="71554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D71181-D78F-4CD8-ACC4-16CD7DA30332}"/>
              </a:ext>
            </a:extLst>
          </p:cNvPr>
          <p:cNvCxnSpPr/>
          <p:nvPr/>
        </p:nvCxnSpPr>
        <p:spPr>
          <a:xfrm flipH="1">
            <a:off x="2462668" y="3346149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95328E-8800-4936-9E4C-10D742873AA7}"/>
              </a:ext>
            </a:extLst>
          </p:cNvPr>
          <p:cNvCxnSpPr/>
          <p:nvPr/>
        </p:nvCxnSpPr>
        <p:spPr>
          <a:xfrm flipH="1">
            <a:off x="9623988" y="3346149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382B04-93C7-4743-9262-C510BE1E1549}"/>
              </a:ext>
            </a:extLst>
          </p:cNvPr>
          <p:cNvCxnSpPr/>
          <p:nvPr/>
        </p:nvCxnSpPr>
        <p:spPr>
          <a:xfrm flipH="1">
            <a:off x="2462668" y="4520961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EECCBC-5234-43F0-8906-D8DC0EC1FB64}"/>
              </a:ext>
            </a:extLst>
          </p:cNvPr>
          <p:cNvCxnSpPr/>
          <p:nvPr/>
        </p:nvCxnSpPr>
        <p:spPr>
          <a:xfrm flipH="1">
            <a:off x="9618664" y="4532799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BFF651-CE93-42B9-83AA-FBDD32B7B3EC}"/>
              </a:ext>
            </a:extLst>
          </p:cNvPr>
          <p:cNvCxnSpPr/>
          <p:nvPr/>
        </p:nvCxnSpPr>
        <p:spPr>
          <a:xfrm flipH="1">
            <a:off x="4096159" y="5134282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2AB67B-7B55-444C-B952-AEE305664424}"/>
              </a:ext>
            </a:extLst>
          </p:cNvPr>
          <p:cNvCxnSpPr>
            <a:cxnSpLocks/>
          </p:cNvCxnSpPr>
          <p:nvPr/>
        </p:nvCxnSpPr>
        <p:spPr>
          <a:xfrm flipH="1">
            <a:off x="1065320" y="5137234"/>
            <a:ext cx="303083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B83A28-8798-4A43-AC3E-DFBE05157AEA}"/>
              </a:ext>
            </a:extLst>
          </p:cNvPr>
          <p:cNvCxnSpPr/>
          <p:nvPr/>
        </p:nvCxnSpPr>
        <p:spPr>
          <a:xfrm flipH="1">
            <a:off x="1059996" y="5134282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2F4CF2-4A5C-4BCB-BEA5-127E08AAD784}"/>
              </a:ext>
            </a:extLst>
          </p:cNvPr>
          <p:cNvCxnSpPr>
            <a:cxnSpLocks/>
          </p:cNvCxnSpPr>
          <p:nvPr/>
        </p:nvCxnSpPr>
        <p:spPr>
          <a:xfrm flipH="1">
            <a:off x="8111230" y="5089131"/>
            <a:ext cx="303083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0EC913-AAD1-4676-A790-251ECE74F01F}"/>
              </a:ext>
            </a:extLst>
          </p:cNvPr>
          <p:cNvCxnSpPr/>
          <p:nvPr/>
        </p:nvCxnSpPr>
        <p:spPr>
          <a:xfrm flipH="1">
            <a:off x="8111230" y="5077294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AF831E-7371-400D-8126-5C3E788E746D}"/>
              </a:ext>
            </a:extLst>
          </p:cNvPr>
          <p:cNvCxnSpPr/>
          <p:nvPr/>
        </p:nvCxnSpPr>
        <p:spPr>
          <a:xfrm flipH="1">
            <a:off x="11120774" y="5079185"/>
            <a:ext cx="5324" cy="56817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191F065-D585-4E68-91A4-5B13F73036FB}"/>
              </a:ext>
            </a:extLst>
          </p:cNvPr>
          <p:cNvSpPr/>
          <p:nvPr/>
        </p:nvSpPr>
        <p:spPr>
          <a:xfrm>
            <a:off x="5380462" y="1046842"/>
            <a:ext cx="1375445" cy="875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State</a:t>
            </a:r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AF9C27-3BE3-4C36-814B-6F5CF1A5D140}"/>
              </a:ext>
            </a:extLst>
          </p:cNvPr>
          <p:cNvCxnSpPr>
            <a:cxnSpLocks/>
          </p:cNvCxnSpPr>
          <p:nvPr/>
        </p:nvCxnSpPr>
        <p:spPr>
          <a:xfrm>
            <a:off x="2112885" y="1484658"/>
            <a:ext cx="0" cy="2441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2D76A5-28E7-4999-A0EC-8AFEEE638A04}"/>
              </a:ext>
            </a:extLst>
          </p:cNvPr>
          <p:cNvCxnSpPr>
            <a:cxnSpLocks/>
          </p:cNvCxnSpPr>
          <p:nvPr/>
        </p:nvCxnSpPr>
        <p:spPr>
          <a:xfrm>
            <a:off x="10023484" y="1484658"/>
            <a:ext cx="0" cy="2441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17F04D-C4D0-4884-B4CD-009C65DE8083}"/>
              </a:ext>
            </a:extLst>
          </p:cNvPr>
          <p:cNvCxnSpPr>
            <a:endCxn id="32" idx="2"/>
          </p:cNvCxnSpPr>
          <p:nvPr/>
        </p:nvCxnSpPr>
        <p:spPr>
          <a:xfrm>
            <a:off x="2112885" y="1484658"/>
            <a:ext cx="326757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A01981-2364-4ADD-953C-7C331CD30C6C}"/>
              </a:ext>
            </a:extLst>
          </p:cNvPr>
          <p:cNvCxnSpPr/>
          <p:nvPr/>
        </p:nvCxnSpPr>
        <p:spPr>
          <a:xfrm>
            <a:off x="6755907" y="1484658"/>
            <a:ext cx="326757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1FCCA19-480A-D575-0E34-DB736513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48A40-E75A-AFF0-55D2-A5CD62FA4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728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1">
            <a:extLst>
              <a:ext uri="{FF2B5EF4-FFF2-40B4-BE49-F238E27FC236}">
                <a16:creationId xmlns:a16="http://schemas.microsoft.com/office/drawing/2014/main" id="{A93A00A5-20E1-4C14-B5CF-9B70A1BDB297}"/>
              </a:ext>
            </a:extLst>
          </p:cNvPr>
          <p:cNvSpPr/>
          <p:nvPr/>
        </p:nvSpPr>
        <p:spPr>
          <a:xfrm>
            <a:off x="8995440" y="4655831"/>
            <a:ext cx="114300" cy="1190090"/>
          </a:xfrm>
          <a:custGeom>
            <a:avLst/>
            <a:gdLst/>
            <a:ahLst/>
            <a:cxnLst/>
            <a:rect l="l" t="t" r="r" b="b"/>
            <a:pathLst>
              <a:path w="114300" h="1416685">
                <a:moveTo>
                  <a:pt x="38100" y="1302131"/>
                </a:moveTo>
                <a:lnTo>
                  <a:pt x="0" y="1302131"/>
                </a:lnTo>
                <a:lnTo>
                  <a:pt x="57150" y="1416431"/>
                </a:lnTo>
                <a:lnTo>
                  <a:pt x="95250" y="1340231"/>
                </a:lnTo>
                <a:lnTo>
                  <a:pt x="57150" y="1340231"/>
                </a:lnTo>
                <a:lnTo>
                  <a:pt x="49726" y="1338736"/>
                </a:lnTo>
                <a:lnTo>
                  <a:pt x="43672" y="1334658"/>
                </a:lnTo>
                <a:lnTo>
                  <a:pt x="39594" y="1328604"/>
                </a:lnTo>
                <a:lnTo>
                  <a:pt x="38100" y="1321181"/>
                </a:lnTo>
                <a:lnTo>
                  <a:pt x="38100" y="1302131"/>
                </a:lnTo>
                <a:close/>
              </a:path>
              <a:path w="114300" h="1416685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1321181"/>
                </a:lnTo>
                <a:lnTo>
                  <a:pt x="39594" y="1328604"/>
                </a:lnTo>
                <a:lnTo>
                  <a:pt x="43672" y="1334658"/>
                </a:lnTo>
                <a:lnTo>
                  <a:pt x="49726" y="1338736"/>
                </a:lnTo>
                <a:lnTo>
                  <a:pt x="57150" y="1340231"/>
                </a:lnTo>
                <a:lnTo>
                  <a:pt x="64573" y="1338736"/>
                </a:lnTo>
                <a:lnTo>
                  <a:pt x="70627" y="1334658"/>
                </a:lnTo>
                <a:lnTo>
                  <a:pt x="74705" y="1328604"/>
                </a:lnTo>
                <a:lnTo>
                  <a:pt x="76200" y="1321181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1416685">
                <a:moveTo>
                  <a:pt x="114300" y="1302131"/>
                </a:moveTo>
                <a:lnTo>
                  <a:pt x="76200" y="1302131"/>
                </a:lnTo>
                <a:lnTo>
                  <a:pt x="76200" y="1321181"/>
                </a:lnTo>
                <a:lnTo>
                  <a:pt x="74705" y="1328604"/>
                </a:lnTo>
                <a:lnTo>
                  <a:pt x="70627" y="1334658"/>
                </a:lnTo>
                <a:lnTo>
                  <a:pt x="64573" y="1338736"/>
                </a:lnTo>
                <a:lnTo>
                  <a:pt x="57150" y="1340231"/>
                </a:lnTo>
                <a:lnTo>
                  <a:pt x="95250" y="1340231"/>
                </a:lnTo>
                <a:lnTo>
                  <a:pt x="114300" y="130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C187F99D-D170-472A-950C-5C5F254840C3}"/>
              </a:ext>
            </a:extLst>
          </p:cNvPr>
          <p:cNvSpPr/>
          <p:nvPr/>
        </p:nvSpPr>
        <p:spPr>
          <a:xfrm>
            <a:off x="8962007" y="2550899"/>
            <a:ext cx="114300" cy="1416685"/>
          </a:xfrm>
          <a:custGeom>
            <a:avLst/>
            <a:gdLst/>
            <a:ahLst/>
            <a:cxnLst/>
            <a:rect l="l" t="t" r="r" b="b"/>
            <a:pathLst>
              <a:path w="114300" h="1416685">
                <a:moveTo>
                  <a:pt x="38100" y="1302131"/>
                </a:moveTo>
                <a:lnTo>
                  <a:pt x="0" y="1302131"/>
                </a:lnTo>
                <a:lnTo>
                  <a:pt x="57150" y="1416431"/>
                </a:lnTo>
                <a:lnTo>
                  <a:pt x="95250" y="1340231"/>
                </a:lnTo>
                <a:lnTo>
                  <a:pt x="57150" y="1340231"/>
                </a:lnTo>
                <a:lnTo>
                  <a:pt x="49726" y="1338736"/>
                </a:lnTo>
                <a:lnTo>
                  <a:pt x="43672" y="1334658"/>
                </a:lnTo>
                <a:lnTo>
                  <a:pt x="39594" y="1328604"/>
                </a:lnTo>
                <a:lnTo>
                  <a:pt x="38100" y="1321181"/>
                </a:lnTo>
                <a:lnTo>
                  <a:pt x="38100" y="1302131"/>
                </a:lnTo>
                <a:close/>
              </a:path>
              <a:path w="114300" h="1416685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1321181"/>
                </a:lnTo>
                <a:lnTo>
                  <a:pt x="39594" y="1328604"/>
                </a:lnTo>
                <a:lnTo>
                  <a:pt x="43672" y="1334658"/>
                </a:lnTo>
                <a:lnTo>
                  <a:pt x="49726" y="1338736"/>
                </a:lnTo>
                <a:lnTo>
                  <a:pt x="57150" y="1340231"/>
                </a:lnTo>
                <a:lnTo>
                  <a:pt x="64573" y="1338736"/>
                </a:lnTo>
                <a:lnTo>
                  <a:pt x="70627" y="1334658"/>
                </a:lnTo>
                <a:lnTo>
                  <a:pt x="74705" y="1328604"/>
                </a:lnTo>
                <a:lnTo>
                  <a:pt x="76200" y="1321181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1416685">
                <a:moveTo>
                  <a:pt x="114300" y="1302131"/>
                </a:moveTo>
                <a:lnTo>
                  <a:pt x="76200" y="1302131"/>
                </a:lnTo>
                <a:lnTo>
                  <a:pt x="76200" y="1321181"/>
                </a:lnTo>
                <a:lnTo>
                  <a:pt x="74705" y="1328604"/>
                </a:lnTo>
                <a:lnTo>
                  <a:pt x="70627" y="1334658"/>
                </a:lnTo>
                <a:lnTo>
                  <a:pt x="64573" y="1338736"/>
                </a:lnTo>
                <a:lnTo>
                  <a:pt x="57150" y="1340231"/>
                </a:lnTo>
                <a:lnTo>
                  <a:pt x="95250" y="1340231"/>
                </a:lnTo>
                <a:lnTo>
                  <a:pt x="114300" y="130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5096879B-A78C-4B48-A171-D4825E361C85}"/>
              </a:ext>
            </a:extLst>
          </p:cNvPr>
          <p:cNvSpPr/>
          <p:nvPr/>
        </p:nvSpPr>
        <p:spPr>
          <a:xfrm>
            <a:off x="2560215" y="2589641"/>
            <a:ext cx="114300" cy="3256279"/>
          </a:xfrm>
          <a:custGeom>
            <a:avLst/>
            <a:gdLst/>
            <a:ahLst/>
            <a:cxnLst/>
            <a:rect l="l" t="t" r="r" b="b"/>
            <a:pathLst>
              <a:path w="114300" h="3256279">
                <a:moveTo>
                  <a:pt x="57150" y="76200"/>
                </a:moveTo>
                <a:lnTo>
                  <a:pt x="49726" y="77694"/>
                </a:lnTo>
                <a:lnTo>
                  <a:pt x="43672" y="81772"/>
                </a:lnTo>
                <a:lnTo>
                  <a:pt x="39594" y="87826"/>
                </a:lnTo>
                <a:lnTo>
                  <a:pt x="38100" y="95250"/>
                </a:lnTo>
                <a:lnTo>
                  <a:pt x="38100" y="3236874"/>
                </a:lnTo>
                <a:lnTo>
                  <a:pt x="39594" y="3244292"/>
                </a:lnTo>
                <a:lnTo>
                  <a:pt x="43672" y="3250347"/>
                </a:lnTo>
                <a:lnTo>
                  <a:pt x="49726" y="3254428"/>
                </a:lnTo>
                <a:lnTo>
                  <a:pt x="57150" y="3255924"/>
                </a:lnTo>
                <a:lnTo>
                  <a:pt x="64573" y="3254428"/>
                </a:lnTo>
                <a:lnTo>
                  <a:pt x="70627" y="3250347"/>
                </a:lnTo>
                <a:lnTo>
                  <a:pt x="74705" y="3244292"/>
                </a:lnTo>
                <a:lnTo>
                  <a:pt x="76200" y="3236874"/>
                </a:lnTo>
                <a:lnTo>
                  <a:pt x="76200" y="95250"/>
                </a:lnTo>
                <a:lnTo>
                  <a:pt x="74705" y="87826"/>
                </a:lnTo>
                <a:lnTo>
                  <a:pt x="70627" y="81772"/>
                </a:lnTo>
                <a:lnTo>
                  <a:pt x="64573" y="77694"/>
                </a:lnTo>
                <a:lnTo>
                  <a:pt x="57150" y="76200"/>
                </a:lnTo>
                <a:close/>
              </a:path>
              <a:path w="114300" h="32562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39594" y="87826"/>
                </a:lnTo>
                <a:lnTo>
                  <a:pt x="43672" y="81772"/>
                </a:lnTo>
                <a:lnTo>
                  <a:pt x="49726" y="77694"/>
                </a:lnTo>
                <a:lnTo>
                  <a:pt x="57150" y="76200"/>
                </a:lnTo>
                <a:lnTo>
                  <a:pt x="95250" y="76200"/>
                </a:lnTo>
                <a:lnTo>
                  <a:pt x="57150" y="0"/>
                </a:lnTo>
                <a:close/>
              </a:path>
              <a:path w="114300" h="3256279">
                <a:moveTo>
                  <a:pt x="95250" y="76200"/>
                </a:moveTo>
                <a:lnTo>
                  <a:pt x="57150" y="76200"/>
                </a:lnTo>
                <a:lnTo>
                  <a:pt x="64573" y="77694"/>
                </a:lnTo>
                <a:lnTo>
                  <a:pt x="70627" y="81772"/>
                </a:lnTo>
                <a:lnTo>
                  <a:pt x="74705" y="87826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95250" y="76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21566-0802-4FFC-9CA1-7487B3CF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Flow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96C6D-1068-4B30-9364-FFF7F45342EA}"/>
              </a:ext>
            </a:extLst>
          </p:cNvPr>
          <p:cNvSpPr/>
          <p:nvPr/>
        </p:nvSpPr>
        <p:spPr>
          <a:xfrm>
            <a:off x="7238304" y="3984418"/>
            <a:ext cx="3400147" cy="71909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Store</a:t>
            </a:r>
            <a:endParaRPr lang="en-IN" dirty="0"/>
          </a:p>
        </p:txBody>
      </p:sp>
      <p:sp>
        <p:nvSpPr>
          <p:cNvPr id="5" name="object 38">
            <a:extLst>
              <a:ext uri="{FF2B5EF4-FFF2-40B4-BE49-F238E27FC236}">
                <a16:creationId xmlns:a16="http://schemas.microsoft.com/office/drawing/2014/main" id="{C88EF700-5264-454B-80B8-FE4AC5A5F12E}"/>
              </a:ext>
            </a:extLst>
          </p:cNvPr>
          <p:cNvSpPr/>
          <p:nvPr/>
        </p:nvSpPr>
        <p:spPr>
          <a:xfrm>
            <a:off x="6409574" y="3695730"/>
            <a:ext cx="868680" cy="396875"/>
          </a:xfrm>
          <a:custGeom>
            <a:avLst/>
            <a:gdLst/>
            <a:ahLst/>
            <a:cxnLst/>
            <a:rect l="l" t="t" r="r" b="b"/>
            <a:pathLst>
              <a:path w="868679" h="396875">
                <a:moveTo>
                  <a:pt x="445117" y="209550"/>
                </a:moveTo>
                <a:lnTo>
                  <a:pt x="400557" y="209550"/>
                </a:lnTo>
                <a:lnTo>
                  <a:pt x="401065" y="213106"/>
                </a:lnTo>
                <a:lnTo>
                  <a:pt x="400864" y="213106"/>
                </a:lnTo>
                <a:lnTo>
                  <a:pt x="401192" y="216915"/>
                </a:lnTo>
                <a:lnTo>
                  <a:pt x="401638" y="223483"/>
                </a:lnTo>
                <a:lnTo>
                  <a:pt x="401743" y="224789"/>
                </a:lnTo>
                <a:lnTo>
                  <a:pt x="401954" y="226694"/>
                </a:lnTo>
                <a:lnTo>
                  <a:pt x="402208" y="227964"/>
                </a:lnTo>
                <a:lnTo>
                  <a:pt x="404113" y="235331"/>
                </a:lnTo>
                <a:lnTo>
                  <a:pt x="404367" y="236474"/>
                </a:lnTo>
                <a:lnTo>
                  <a:pt x="428625" y="275208"/>
                </a:lnTo>
                <a:lnTo>
                  <a:pt x="467359" y="306324"/>
                </a:lnTo>
                <a:lnTo>
                  <a:pt x="504571" y="326898"/>
                </a:lnTo>
                <a:lnTo>
                  <a:pt x="547877" y="345439"/>
                </a:lnTo>
                <a:lnTo>
                  <a:pt x="614426" y="366521"/>
                </a:lnTo>
                <a:lnTo>
                  <a:pt x="687704" y="382524"/>
                </a:lnTo>
                <a:lnTo>
                  <a:pt x="726439" y="388365"/>
                </a:lnTo>
                <a:lnTo>
                  <a:pt x="766063" y="392811"/>
                </a:lnTo>
                <a:lnTo>
                  <a:pt x="806323" y="395477"/>
                </a:lnTo>
                <a:lnTo>
                  <a:pt x="845947" y="396367"/>
                </a:lnTo>
                <a:lnTo>
                  <a:pt x="854660" y="394868"/>
                </a:lnTo>
                <a:lnTo>
                  <a:pt x="861837" y="390286"/>
                </a:lnTo>
                <a:lnTo>
                  <a:pt x="866753" y="383347"/>
                </a:lnTo>
                <a:lnTo>
                  <a:pt x="868679" y="374776"/>
                </a:lnTo>
                <a:lnTo>
                  <a:pt x="867179" y="366063"/>
                </a:lnTo>
                <a:lnTo>
                  <a:pt x="862583" y="358886"/>
                </a:lnTo>
                <a:lnTo>
                  <a:pt x="855606" y="353970"/>
                </a:lnTo>
                <a:lnTo>
                  <a:pt x="846962" y="352044"/>
                </a:lnTo>
                <a:lnTo>
                  <a:pt x="807338" y="351027"/>
                </a:lnTo>
                <a:lnTo>
                  <a:pt x="768984" y="348361"/>
                </a:lnTo>
                <a:lnTo>
                  <a:pt x="694308" y="338581"/>
                </a:lnTo>
                <a:lnTo>
                  <a:pt x="624839" y="323214"/>
                </a:lnTo>
                <a:lnTo>
                  <a:pt x="577723" y="308863"/>
                </a:lnTo>
                <a:lnTo>
                  <a:pt x="535685" y="292353"/>
                </a:lnTo>
                <a:lnTo>
                  <a:pt x="500506" y="274574"/>
                </a:lnTo>
                <a:lnTo>
                  <a:pt x="465962" y="249681"/>
                </a:lnTo>
                <a:lnTo>
                  <a:pt x="447468" y="224789"/>
                </a:lnTo>
                <a:lnTo>
                  <a:pt x="447294" y="224789"/>
                </a:lnTo>
                <a:lnTo>
                  <a:pt x="446277" y="221614"/>
                </a:lnTo>
                <a:lnTo>
                  <a:pt x="446527" y="221614"/>
                </a:lnTo>
                <a:lnTo>
                  <a:pt x="446374" y="220980"/>
                </a:lnTo>
                <a:lnTo>
                  <a:pt x="446024" y="220980"/>
                </a:lnTo>
                <a:lnTo>
                  <a:pt x="445515" y="217424"/>
                </a:lnTo>
                <a:lnTo>
                  <a:pt x="445722" y="217424"/>
                </a:lnTo>
                <a:lnTo>
                  <a:pt x="445362" y="213106"/>
                </a:lnTo>
                <a:lnTo>
                  <a:pt x="401065" y="213106"/>
                </a:lnTo>
                <a:lnTo>
                  <a:pt x="400749" y="211772"/>
                </a:lnTo>
                <a:lnTo>
                  <a:pt x="445270" y="211772"/>
                </a:lnTo>
                <a:lnTo>
                  <a:pt x="445117" y="209550"/>
                </a:lnTo>
                <a:close/>
              </a:path>
              <a:path w="868679" h="396875">
                <a:moveTo>
                  <a:pt x="446277" y="221614"/>
                </a:moveTo>
                <a:lnTo>
                  <a:pt x="447294" y="224789"/>
                </a:lnTo>
                <a:lnTo>
                  <a:pt x="446978" y="223483"/>
                </a:lnTo>
                <a:lnTo>
                  <a:pt x="446277" y="221614"/>
                </a:lnTo>
                <a:close/>
              </a:path>
              <a:path w="868679" h="396875">
                <a:moveTo>
                  <a:pt x="446978" y="223483"/>
                </a:moveTo>
                <a:lnTo>
                  <a:pt x="447294" y="224789"/>
                </a:lnTo>
                <a:lnTo>
                  <a:pt x="447468" y="224789"/>
                </a:lnTo>
                <a:lnTo>
                  <a:pt x="446978" y="223483"/>
                </a:lnTo>
                <a:close/>
              </a:path>
              <a:path w="868679" h="396875">
                <a:moveTo>
                  <a:pt x="446527" y="221614"/>
                </a:moveTo>
                <a:lnTo>
                  <a:pt x="446277" y="221614"/>
                </a:lnTo>
                <a:lnTo>
                  <a:pt x="446978" y="223483"/>
                </a:lnTo>
                <a:lnTo>
                  <a:pt x="446527" y="221614"/>
                </a:lnTo>
                <a:close/>
              </a:path>
              <a:path w="868679" h="396875">
                <a:moveTo>
                  <a:pt x="445515" y="217424"/>
                </a:moveTo>
                <a:lnTo>
                  <a:pt x="446024" y="220980"/>
                </a:lnTo>
                <a:lnTo>
                  <a:pt x="445834" y="218743"/>
                </a:lnTo>
                <a:lnTo>
                  <a:pt x="445515" y="217424"/>
                </a:lnTo>
                <a:close/>
              </a:path>
              <a:path w="868679" h="396875">
                <a:moveTo>
                  <a:pt x="445834" y="218743"/>
                </a:moveTo>
                <a:lnTo>
                  <a:pt x="446024" y="220980"/>
                </a:lnTo>
                <a:lnTo>
                  <a:pt x="446374" y="220980"/>
                </a:lnTo>
                <a:lnTo>
                  <a:pt x="445834" y="218743"/>
                </a:lnTo>
                <a:close/>
              </a:path>
              <a:path w="868679" h="396875">
                <a:moveTo>
                  <a:pt x="445722" y="217424"/>
                </a:moveTo>
                <a:lnTo>
                  <a:pt x="445515" y="217424"/>
                </a:lnTo>
                <a:lnTo>
                  <a:pt x="445834" y="218743"/>
                </a:lnTo>
                <a:lnTo>
                  <a:pt x="445722" y="217424"/>
                </a:lnTo>
                <a:close/>
              </a:path>
              <a:path w="868679" h="396875">
                <a:moveTo>
                  <a:pt x="400557" y="209550"/>
                </a:moveTo>
                <a:lnTo>
                  <a:pt x="400749" y="211772"/>
                </a:lnTo>
                <a:lnTo>
                  <a:pt x="401065" y="213106"/>
                </a:lnTo>
                <a:lnTo>
                  <a:pt x="400557" y="209550"/>
                </a:lnTo>
                <a:close/>
              </a:path>
              <a:path w="868679" h="396875">
                <a:moveTo>
                  <a:pt x="399688" y="207300"/>
                </a:moveTo>
                <a:lnTo>
                  <a:pt x="400749" y="211772"/>
                </a:lnTo>
                <a:lnTo>
                  <a:pt x="400557" y="209550"/>
                </a:lnTo>
                <a:lnTo>
                  <a:pt x="445117" y="209550"/>
                </a:lnTo>
                <a:lnTo>
                  <a:pt x="445064" y="208787"/>
                </a:lnTo>
                <a:lnTo>
                  <a:pt x="400303" y="208787"/>
                </a:lnTo>
                <a:lnTo>
                  <a:pt x="399688" y="207300"/>
                </a:lnTo>
                <a:close/>
              </a:path>
              <a:path w="868679" h="396875">
                <a:moveTo>
                  <a:pt x="399287" y="205612"/>
                </a:moveTo>
                <a:lnTo>
                  <a:pt x="399688" y="207300"/>
                </a:lnTo>
                <a:lnTo>
                  <a:pt x="400303" y="208787"/>
                </a:lnTo>
                <a:lnTo>
                  <a:pt x="399287" y="205612"/>
                </a:lnTo>
                <a:close/>
              </a:path>
              <a:path w="868679" h="396875">
                <a:moveTo>
                  <a:pt x="444827" y="205612"/>
                </a:moveTo>
                <a:lnTo>
                  <a:pt x="399287" y="205612"/>
                </a:lnTo>
                <a:lnTo>
                  <a:pt x="400303" y="208787"/>
                </a:lnTo>
                <a:lnTo>
                  <a:pt x="445064" y="208787"/>
                </a:lnTo>
                <a:lnTo>
                  <a:pt x="444880" y="206120"/>
                </a:lnTo>
                <a:lnTo>
                  <a:pt x="444827" y="205612"/>
                </a:lnTo>
                <a:close/>
              </a:path>
              <a:path w="868679" h="396875">
                <a:moveTo>
                  <a:pt x="134597" y="45176"/>
                </a:moveTo>
                <a:lnTo>
                  <a:pt x="131214" y="89448"/>
                </a:lnTo>
                <a:lnTo>
                  <a:pt x="151129" y="91693"/>
                </a:lnTo>
                <a:lnTo>
                  <a:pt x="186689" y="98678"/>
                </a:lnTo>
                <a:lnTo>
                  <a:pt x="252983" y="116331"/>
                </a:lnTo>
                <a:lnTo>
                  <a:pt x="296925" y="132206"/>
                </a:lnTo>
                <a:lnTo>
                  <a:pt x="334263" y="149351"/>
                </a:lnTo>
                <a:lnTo>
                  <a:pt x="372363" y="173736"/>
                </a:lnTo>
                <a:lnTo>
                  <a:pt x="399688" y="207300"/>
                </a:lnTo>
                <a:lnTo>
                  <a:pt x="399287" y="205612"/>
                </a:lnTo>
                <a:lnTo>
                  <a:pt x="444827" y="205612"/>
                </a:lnTo>
                <a:lnTo>
                  <a:pt x="444626" y="203707"/>
                </a:lnTo>
                <a:lnTo>
                  <a:pt x="426847" y="165481"/>
                </a:lnTo>
                <a:lnTo>
                  <a:pt x="391159" y="132206"/>
                </a:lnTo>
                <a:lnTo>
                  <a:pt x="356107" y="110617"/>
                </a:lnTo>
                <a:lnTo>
                  <a:pt x="314197" y="91186"/>
                </a:lnTo>
                <a:lnTo>
                  <a:pt x="267080" y="74168"/>
                </a:lnTo>
                <a:lnTo>
                  <a:pt x="197103" y="55499"/>
                </a:lnTo>
                <a:lnTo>
                  <a:pt x="159765" y="48132"/>
                </a:lnTo>
                <a:lnTo>
                  <a:pt x="134597" y="45176"/>
                </a:lnTo>
                <a:close/>
              </a:path>
              <a:path w="868679" h="396875">
                <a:moveTo>
                  <a:pt x="138048" y="0"/>
                </a:moveTo>
                <a:lnTo>
                  <a:pt x="0" y="56261"/>
                </a:lnTo>
                <a:lnTo>
                  <a:pt x="127888" y="132969"/>
                </a:lnTo>
                <a:lnTo>
                  <a:pt x="131214" y="89448"/>
                </a:lnTo>
                <a:lnTo>
                  <a:pt x="108330" y="86868"/>
                </a:lnTo>
                <a:lnTo>
                  <a:pt x="99935" y="84143"/>
                </a:lnTo>
                <a:lnTo>
                  <a:pt x="93456" y="78597"/>
                </a:lnTo>
                <a:lnTo>
                  <a:pt x="89525" y="71026"/>
                </a:lnTo>
                <a:lnTo>
                  <a:pt x="88772" y="62230"/>
                </a:lnTo>
                <a:lnTo>
                  <a:pt x="91477" y="53834"/>
                </a:lnTo>
                <a:lnTo>
                  <a:pt x="96980" y="47355"/>
                </a:lnTo>
                <a:lnTo>
                  <a:pt x="104507" y="43424"/>
                </a:lnTo>
                <a:lnTo>
                  <a:pt x="113283" y="42671"/>
                </a:lnTo>
                <a:lnTo>
                  <a:pt x="134788" y="42671"/>
                </a:lnTo>
                <a:lnTo>
                  <a:pt x="138048" y="0"/>
                </a:lnTo>
                <a:close/>
              </a:path>
              <a:path w="868679" h="396875">
                <a:moveTo>
                  <a:pt x="113283" y="42671"/>
                </a:moveTo>
                <a:lnTo>
                  <a:pt x="104507" y="43424"/>
                </a:lnTo>
                <a:lnTo>
                  <a:pt x="96980" y="47355"/>
                </a:lnTo>
                <a:lnTo>
                  <a:pt x="91477" y="53834"/>
                </a:lnTo>
                <a:lnTo>
                  <a:pt x="88772" y="62230"/>
                </a:lnTo>
                <a:lnTo>
                  <a:pt x="89525" y="71026"/>
                </a:lnTo>
                <a:lnTo>
                  <a:pt x="93456" y="78597"/>
                </a:lnTo>
                <a:lnTo>
                  <a:pt x="99935" y="84143"/>
                </a:lnTo>
                <a:lnTo>
                  <a:pt x="108330" y="86868"/>
                </a:lnTo>
                <a:lnTo>
                  <a:pt x="131214" y="89448"/>
                </a:lnTo>
                <a:lnTo>
                  <a:pt x="134597" y="45176"/>
                </a:lnTo>
                <a:lnTo>
                  <a:pt x="113283" y="42671"/>
                </a:lnTo>
                <a:close/>
              </a:path>
              <a:path w="868679" h="396875">
                <a:moveTo>
                  <a:pt x="134788" y="42671"/>
                </a:moveTo>
                <a:lnTo>
                  <a:pt x="113283" y="42671"/>
                </a:lnTo>
                <a:lnTo>
                  <a:pt x="134597" y="45176"/>
                </a:lnTo>
                <a:lnTo>
                  <a:pt x="134788" y="42671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55A3E-D9E4-4CB5-A73B-FABC4419FF93}"/>
              </a:ext>
            </a:extLst>
          </p:cNvPr>
          <p:cNvSpPr/>
          <p:nvPr/>
        </p:nvSpPr>
        <p:spPr>
          <a:xfrm>
            <a:off x="4891597" y="3240350"/>
            <a:ext cx="1517978" cy="8522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Stores Application Data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3C0DF5-CD7A-4FAC-823F-1D259014816D}"/>
              </a:ext>
            </a:extLst>
          </p:cNvPr>
          <p:cNvSpPr/>
          <p:nvPr/>
        </p:nvSpPr>
        <p:spPr>
          <a:xfrm>
            <a:off x="1721736" y="5822324"/>
            <a:ext cx="1882066" cy="69245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73E9B-B06C-4D0F-9015-63A37748CE8D}"/>
              </a:ext>
            </a:extLst>
          </p:cNvPr>
          <p:cNvSpPr/>
          <p:nvPr/>
        </p:nvSpPr>
        <p:spPr>
          <a:xfrm>
            <a:off x="266330" y="4802818"/>
            <a:ext cx="1376039" cy="9704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Manipulates Application Data</a:t>
            </a:r>
            <a:endParaRPr lang="en-IN" dirty="0"/>
          </a:p>
        </p:txBody>
      </p:sp>
      <p:sp>
        <p:nvSpPr>
          <p:cNvPr id="8" name="object 41">
            <a:extLst>
              <a:ext uri="{FF2B5EF4-FFF2-40B4-BE49-F238E27FC236}">
                <a16:creationId xmlns:a16="http://schemas.microsoft.com/office/drawing/2014/main" id="{AEECC44A-81AC-4B50-B94A-22A71A0899AE}"/>
              </a:ext>
            </a:extLst>
          </p:cNvPr>
          <p:cNvSpPr/>
          <p:nvPr/>
        </p:nvSpPr>
        <p:spPr>
          <a:xfrm>
            <a:off x="1287396" y="5623886"/>
            <a:ext cx="868680" cy="396875"/>
          </a:xfrm>
          <a:custGeom>
            <a:avLst/>
            <a:gdLst/>
            <a:ahLst/>
            <a:cxnLst/>
            <a:rect l="l" t="t" r="r" b="b"/>
            <a:pathLst>
              <a:path w="868680" h="396875">
                <a:moveTo>
                  <a:pt x="445114" y="209511"/>
                </a:moveTo>
                <a:lnTo>
                  <a:pt x="400558" y="209511"/>
                </a:lnTo>
                <a:lnTo>
                  <a:pt x="401066" y="213067"/>
                </a:lnTo>
                <a:lnTo>
                  <a:pt x="400861" y="213067"/>
                </a:lnTo>
                <a:lnTo>
                  <a:pt x="401192" y="216941"/>
                </a:lnTo>
                <a:lnTo>
                  <a:pt x="401640" y="223489"/>
                </a:lnTo>
                <a:lnTo>
                  <a:pt x="401749" y="224828"/>
                </a:lnTo>
                <a:lnTo>
                  <a:pt x="401954" y="226758"/>
                </a:lnTo>
                <a:lnTo>
                  <a:pt x="402209" y="227926"/>
                </a:lnTo>
                <a:lnTo>
                  <a:pt x="404114" y="235356"/>
                </a:lnTo>
                <a:lnTo>
                  <a:pt x="404367" y="236435"/>
                </a:lnTo>
                <a:lnTo>
                  <a:pt x="428625" y="275247"/>
                </a:lnTo>
                <a:lnTo>
                  <a:pt x="467359" y="306349"/>
                </a:lnTo>
                <a:lnTo>
                  <a:pt x="504571" y="326936"/>
                </a:lnTo>
                <a:lnTo>
                  <a:pt x="547878" y="345376"/>
                </a:lnTo>
                <a:lnTo>
                  <a:pt x="614426" y="366471"/>
                </a:lnTo>
                <a:lnTo>
                  <a:pt x="687704" y="382562"/>
                </a:lnTo>
                <a:lnTo>
                  <a:pt x="726440" y="388391"/>
                </a:lnTo>
                <a:lnTo>
                  <a:pt x="766064" y="392760"/>
                </a:lnTo>
                <a:lnTo>
                  <a:pt x="806322" y="395478"/>
                </a:lnTo>
                <a:lnTo>
                  <a:pt x="845947" y="396430"/>
                </a:lnTo>
                <a:lnTo>
                  <a:pt x="854660" y="394889"/>
                </a:lnTo>
                <a:lnTo>
                  <a:pt x="861837" y="390294"/>
                </a:lnTo>
                <a:lnTo>
                  <a:pt x="866753" y="383344"/>
                </a:lnTo>
                <a:lnTo>
                  <a:pt x="868679" y="374738"/>
                </a:lnTo>
                <a:lnTo>
                  <a:pt x="867179" y="366050"/>
                </a:lnTo>
                <a:lnTo>
                  <a:pt x="862584" y="358875"/>
                </a:lnTo>
                <a:lnTo>
                  <a:pt x="855606" y="353945"/>
                </a:lnTo>
                <a:lnTo>
                  <a:pt x="846963" y="351993"/>
                </a:lnTo>
                <a:lnTo>
                  <a:pt x="807339" y="351040"/>
                </a:lnTo>
                <a:lnTo>
                  <a:pt x="768985" y="348411"/>
                </a:lnTo>
                <a:lnTo>
                  <a:pt x="694309" y="338607"/>
                </a:lnTo>
                <a:lnTo>
                  <a:pt x="624840" y="323265"/>
                </a:lnTo>
                <a:lnTo>
                  <a:pt x="577722" y="308927"/>
                </a:lnTo>
                <a:lnTo>
                  <a:pt x="535685" y="292404"/>
                </a:lnTo>
                <a:lnTo>
                  <a:pt x="500507" y="274523"/>
                </a:lnTo>
                <a:lnTo>
                  <a:pt x="465963" y="249732"/>
                </a:lnTo>
                <a:lnTo>
                  <a:pt x="447480" y="224828"/>
                </a:lnTo>
                <a:lnTo>
                  <a:pt x="447294" y="224828"/>
                </a:lnTo>
                <a:lnTo>
                  <a:pt x="446278" y="221653"/>
                </a:lnTo>
                <a:lnTo>
                  <a:pt x="446534" y="221653"/>
                </a:lnTo>
                <a:lnTo>
                  <a:pt x="446367" y="220954"/>
                </a:lnTo>
                <a:lnTo>
                  <a:pt x="446023" y="220954"/>
                </a:lnTo>
                <a:lnTo>
                  <a:pt x="445516" y="217398"/>
                </a:lnTo>
                <a:lnTo>
                  <a:pt x="445720" y="217398"/>
                </a:lnTo>
                <a:lnTo>
                  <a:pt x="445357" y="213067"/>
                </a:lnTo>
                <a:lnTo>
                  <a:pt x="401066" y="213067"/>
                </a:lnTo>
                <a:lnTo>
                  <a:pt x="400748" y="211741"/>
                </a:lnTo>
                <a:lnTo>
                  <a:pt x="445267" y="211741"/>
                </a:lnTo>
                <a:lnTo>
                  <a:pt x="445114" y="209511"/>
                </a:lnTo>
                <a:close/>
              </a:path>
              <a:path w="868680" h="396875">
                <a:moveTo>
                  <a:pt x="446278" y="221653"/>
                </a:moveTo>
                <a:lnTo>
                  <a:pt x="447294" y="224828"/>
                </a:lnTo>
                <a:lnTo>
                  <a:pt x="446973" y="223489"/>
                </a:lnTo>
                <a:lnTo>
                  <a:pt x="446278" y="221653"/>
                </a:lnTo>
                <a:close/>
              </a:path>
              <a:path w="868680" h="396875">
                <a:moveTo>
                  <a:pt x="446973" y="223489"/>
                </a:moveTo>
                <a:lnTo>
                  <a:pt x="447294" y="224828"/>
                </a:lnTo>
                <a:lnTo>
                  <a:pt x="447480" y="224828"/>
                </a:lnTo>
                <a:lnTo>
                  <a:pt x="446973" y="223489"/>
                </a:lnTo>
                <a:close/>
              </a:path>
              <a:path w="868680" h="396875">
                <a:moveTo>
                  <a:pt x="446534" y="221653"/>
                </a:moveTo>
                <a:lnTo>
                  <a:pt x="446278" y="221653"/>
                </a:lnTo>
                <a:lnTo>
                  <a:pt x="446973" y="223489"/>
                </a:lnTo>
                <a:lnTo>
                  <a:pt x="446534" y="221653"/>
                </a:lnTo>
                <a:close/>
              </a:path>
              <a:path w="868680" h="396875">
                <a:moveTo>
                  <a:pt x="445516" y="217398"/>
                </a:moveTo>
                <a:lnTo>
                  <a:pt x="446023" y="220954"/>
                </a:lnTo>
                <a:lnTo>
                  <a:pt x="445833" y="218725"/>
                </a:lnTo>
                <a:lnTo>
                  <a:pt x="445516" y="217398"/>
                </a:lnTo>
                <a:close/>
              </a:path>
              <a:path w="868680" h="396875">
                <a:moveTo>
                  <a:pt x="445833" y="218725"/>
                </a:moveTo>
                <a:lnTo>
                  <a:pt x="446023" y="220954"/>
                </a:lnTo>
                <a:lnTo>
                  <a:pt x="446367" y="220954"/>
                </a:lnTo>
                <a:lnTo>
                  <a:pt x="445833" y="218725"/>
                </a:lnTo>
                <a:close/>
              </a:path>
              <a:path w="868680" h="396875">
                <a:moveTo>
                  <a:pt x="445720" y="217398"/>
                </a:moveTo>
                <a:lnTo>
                  <a:pt x="445516" y="217398"/>
                </a:lnTo>
                <a:lnTo>
                  <a:pt x="445833" y="218725"/>
                </a:lnTo>
                <a:lnTo>
                  <a:pt x="445720" y="217398"/>
                </a:lnTo>
                <a:close/>
              </a:path>
              <a:path w="868680" h="396875">
                <a:moveTo>
                  <a:pt x="400558" y="209511"/>
                </a:moveTo>
                <a:lnTo>
                  <a:pt x="400748" y="211741"/>
                </a:lnTo>
                <a:lnTo>
                  <a:pt x="401066" y="213067"/>
                </a:lnTo>
                <a:lnTo>
                  <a:pt x="400558" y="209511"/>
                </a:lnTo>
                <a:close/>
              </a:path>
              <a:path w="868680" h="396875">
                <a:moveTo>
                  <a:pt x="399689" y="207314"/>
                </a:moveTo>
                <a:lnTo>
                  <a:pt x="400748" y="211741"/>
                </a:lnTo>
                <a:lnTo>
                  <a:pt x="400558" y="209511"/>
                </a:lnTo>
                <a:lnTo>
                  <a:pt x="445114" y="209511"/>
                </a:lnTo>
                <a:lnTo>
                  <a:pt x="445066" y="208813"/>
                </a:lnTo>
                <a:lnTo>
                  <a:pt x="400303" y="208813"/>
                </a:lnTo>
                <a:lnTo>
                  <a:pt x="399689" y="207314"/>
                </a:lnTo>
                <a:close/>
              </a:path>
              <a:path w="868680" h="396875">
                <a:moveTo>
                  <a:pt x="399288" y="205638"/>
                </a:moveTo>
                <a:lnTo>
                  <a:pt x="399689" y="207314"/>
                </a:lnTo>
                <a:lnTo>
                  <a:pt x="400303" y="208813"/>
                </a:lnTo>
                <a:lnTo>
                  <a:pt x="399288" y="205638"/>
                </a:lnTo>
                <a:close/>
              </a:path>
              <a:path w="868680" h="396875">
                <a:moveTo>
                  <a:pt x="444832" y="205638"/>
                </a:moveTo>
                <a:lnTo>
                  <a:pt x="399288" y="205638"/>
                </a:lnTo>
                <a:lnTo>
                  <a:pt x="400303" y="208813"/>
                </a:lnTo>
                <a:lnTo>
                  <a:pt x="445066" y="208813"/>
                </a:lnTo>
                <a:lnTo>
                  <a:pt x="444880" y="206095"/>
                </a:lnTo>
                <a:lnTo>
                  <a:pt x="444832" y="205638"/>
                </a:lnTo>
                <a:close/>
              </a:path>
              <a:path w="868680" h="396875">
                <a:moveTo>
                  <a:pt x="134596" y="45175"/>
                </a:moveTo>
                <a:lnTo>
                  <a:pt x="131214" y="89435"/>
                </a:lnTo>
                <a:lnTo>
                  <a:pt x="151130" y="91681"/>
                </a:lnTo>
                <a:lnTo>
                  <a:pt x="186690" y="98717"/>
                </a:lnTo>
                <a:lnTo>
                  <a:pt x="252984" y="116319"/>
                </a:lnTo>
                <a:lnTo>
                  <a:pt x="297044" y="132207"/>
                </a:lnTo>
                <a:lnTo>
                  <a:pt x="334264" y="149364"/>
                </a:lnTo>
                <a:lnTo>
                  <a:pt x="372364" y="173697"/>
                </a:lnTo>
                <a:lnTo>
                  <a:pt x="399689" y="207314"/>
                </a:lnTo>
                <a:lnTo>
                  <a:pt x="399288" y="205638"/>
                </a:lnTo>
                <a:lnTo>
                  <a:pt x="444832" y="205638"/>
                </a:lnTo>
                <a:lnTo>
                  <a:pt x="444627" y="203708"/>
                </a:lnTo>
                <a:lnTo>
                  <a:pt x="444372" y="202539"/>
                </a:lnTo>
                <a:lnTo>
                  <a:pt x="442467" y="195110"/>
                </a:lnTo>
                <a:lnTo>
                  <a:pt x="442214" y="194030"/>
                </a:lnTo>
                <a:lnTo>
                  <a:pt x="419100" y="156464"/>
                </a:lnTo>
                <a:lnTo>
                  <a:pt x="380365" y="124802"/>
                </a:lnTo>
                <a:lnTo>
                  <a:pt x="342646" y="103847"/>
                </a:lnTo>
                <a:lnTo>
                  <a:pt x="299084" y="85293"/>
                </a:lnTo>
                <a:lnTo>
                  <a:pt x="233172" y="64262"/>
                </a:lnTo>
                <a:lnTo>
                  <a:pt x="159765" y="48133"/>
                </a:lnTo>
                <a:lnTo>
                  <a:pt x="134596" y="45175"/>
                </a:lnTo>
                <a:close/>
              </a:path>
              <a:path w="868680" h="396875">
                <a:moveTo>
                  <a:pt x="138049" y="0"/>
                </a:moveTo>
                <a:lnTo>
                  <a:pt x="0" y="56261"/>
                </a:lnTo>
                <a:lnTo>
                  <a:pt x="127889" y="132956"/>
                </a:lnTo>
                <a:lnTo>
                  <a:pt x="131214" y="89435"/>
                </a:lnTo>
                <a:lnTo>
                  <a:pt x="108331" y="86855"/>
                </a:lnTo>
                <a:lnTo>
                  <a:pt x="99935" y="84141"/>
                </a:lnTo>
                <a:lnTo>
                  <a:pt x="93456" y="78605"/>
                </a:lnTo>
                <a:lnTo>
                  <a:pt x="89525" y="71037"/>
                </a:lnTo>
                <a:lnTo>
                  <a:pt x="88772" y="62230"/>
                </a:lnTo>
                <a:lnTo>
                  <a:pt x="91477" y="53834"/>
                </a:lnTo>
                <a:lnTo>
                  <a:pt x="96980" y="47355"/>
                </a:lnTo>
                <a:lnTo>
                  <a:pt x="104507" y="43424"/>
                </a:lnTo>
                <a:lnTo>
                  <a:pt x="113284" y="42672"/>
                </a:lnTo>
                <a:lnTo>
                  <a:pt x="134788" y="42672"/>
                </a:lnTo>
                <a:lnTo>
                  <a:pt x="138049" y="0"/>
                </a:lnTo>
                <a:close/>
              </a:path>
              <a:path w="868680" h="396875">
                <a:moveTo>
                  <a:pt x="113284" y="42672"/>
                </a:moveTo>
                <a:lnTo>
                  <a:pt x="104507" y="43424"/>
                </a:lnTo>
                <a:lnTo>
                  <a:pt x="96980" y="47355"/>
                </a:lnTo>
                <a:lnTo>
                  <a:pt x="91477" y="53834"/>
                </a:lnTo>
                <a:lnTo>
                  <a:pt x="88772" y="62230"/>
                </a:lnTo>
                <a:lnTo>
                  <a:pt x="89525" y="71037"/>
                </a:lnTo>
                <a:lnTo>
                  <a:pt x="93456" y="78605"/>
                </a:lnTo>
                <a:lnTo>
                  <a:pt x="99935" y="84141"/>
                </a:lnTo>
                <a:lnTo>
                  <a:pt x="108331" y="86855"/>
                </a:lnTo>
                <a:lnTo>
                  <a:pt x="131214" y="89435"/>
                </a:lnTo>
                <a:lnTo>
                  <a:pt x="134596" y="45175"/>
                </a:lnTo>
                <a:lnTo>
                  <a:pt x="113284" y="42672"/>
                </a:lnTo>
                <a:close/>
              </a:path>
              <a:path w="868680" h="396875">
                <a:moveTo>
                  <a:pt x="134788" y="42672"/>
                </a:moveTo>
                <a:lnTo>
                  <a:pt x="113284" y="42672"/>
                </a:lnTo>
                <a:lnTo>
                  <a:pt x="134596" y="45175"/>
                </a:lnTo>
                <a:lnTo>
                  <a:pt x="134788" y="42672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5CB68B-CB20-45AA-B24F-85EE7CFF4C77}"/>
              </a:ext>
            </a:extLst>
          </p:cNvPr>
          <p:cNvSpPr/>
          <p:nvPr/>
        </p:nvSpPr>
        <p:spPr>
          <a:xfrm>
            <a:off x="1721736" y="1873240"/>
            <a:ext cx="1882066" cy="6924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2EE41-0D6F-4341-8546-4B649C474949}"/>
              </a:ext>
            </a:extLst>
          </p:cNvPr>
          <p:cNvSpPr/>
          <p:nvPr/>
        </p:nvSpPr>
        <p:spPr>
          <a:xfrm>
            <a:off x="225775" y="2146294"/>
            <a:ext cx="1376039" cy="9704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Predefined Information</a:t>
            </a:r>
            <a:endParaRPr lang="en-IN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727AF460-541C-4EB8-94F7-776B03E18FDA}"/>
              </a:ext>
            </a:extLst>
          </p:cNvPr>
          <p:cNvSpPr/>
          <p:nvPr/>
        </p:nvSpPr>
        <p:spPr>
          <a:xfrm>
            <a:off x="1449324" y="2356739"/>
            <a:ext cx="1003300" cy="362585"/>
          </a:xfrm>
          <a:custGeom>
            <a:avLst/>
            <a:gdLst/>
            <a:ahLst/>
            <a:cxnLst/>
            <a:rect l="l" t="t" r="r" b="b"/>
            <a:pathLst>
              <a:path w="1003300" h="362585">
                <a:moveTo>
                  <a:pt x="129793" y="229488"/>
                </a:moveTo>
                <a:lnTo>
                  <a:pt x="0" y="302768"/>
                </a:lnTo>
                <a:lnTo>
                  <a:pt x="136525" y="362585"/>
                </a:lnTo>
                <a:lnTo>
                  <a:pt x="134341" y="319405"/>
                </a:lnTo>
                <a:lnTo>
                  <a:pt x="112140" y="319405"/>
                </a:lnTo>
                <a:lnTo>
                  <a:pt x="103435" y="318111"/>
                </a:lnTo>
                <a:lnTo>
                  <a:pt x="96123" y="313721"/>
                </a:lnTo>
                <a:lnTo>
                  <a:pt x="90977" y="306903"/>
                </a:lnTo>
                <a:lnTo>
                  <a:pt x="88772" y="298323"/>
                </a:lnTo>
                <a:lnTo>
                  <a:pt x="90064" y="289617"/>
                </a:lnTo>
                <a:lnTo>
                  <a:pt x="94440" y="282305"/>
                </a:lnTo>
                <a:lnTo>
                  <a:pt x="101220" y="277159"/>
                </a:lnTo>
                <a:lnTo>
                  <a:pt x="109728" y="274955"/>
                </a:lnTo>
                <a:lnTo>
                  <a:pt x="132033" y="273774"/>
                </a:lnTo>
                <a:lnTo>
                  <a:pt x="129793" y="229488"/>
                </a:lnTo>
                <a:close/>
              </a:path>
              <a:path w="1003300" h="362585">
                <a:moveTo>
                  <a:pt x="132033" y="273774"/>
                </a:moveTo>
                <a:lnTo>
                  <a:pt x="94440" y="282305"/>
                </a:lnTo>
                <a:lnTo>
                  <a:pt x="88772" y="298323"/>
                </a:lnTo>
                <a:lnTo>
                  <a:pt x="90977" y="306903"/>
                </a:lnTo>
                <a:lnTo>
                  <a:pt x="96123" y="313721"/>
                </a:lnTo>
                <a:lnTo>
                  <a:pt x="103435" y="318111"/>
                </a:lnTo>
                <a:lnTo>
                  <a:pt x="112140" y="319405"/>
                </a:lnTo>
                <a:lnTo>
                  <a:pt x="134277" y="318140"/>
                </a:lnTo>
                <a:lnTo>
                  <a:pt x="132033" y="273774"/>
                </a:lnTo>
                <a:close/>
              </a:path>
              <a:path w="1003300" h="362585">
                <a:moveTo>
                  <a:pt x="134277" y="318140"/>
                </a:moveTo>
                <a:lnTo>
                  <a:pt x="112140" y="319405"/>
                </a:lnTo>
                <a:lnTo>
                  <a:pt x="134341" y="319405"/>
                </a:lnTo>
                <a:lnTo>
                  <a:pt x="134277" y="318140"/>
                </a:lnTo>
                <a:close/>
              </a:path>
              <a:path w="1003300" h="362585">
                <a:moveTo>
                  <a:pt x="467273" y="166589"/>
                </a:moveTo>
                <a:lnTo>
                  <a:pt x="436118" y="195452"/>
                </a:lnTo>
                <a:lnTo>
                  <a:pt x="391413" y="217170"/>
                </a:lnTo>
                <a:lnTo>
                  <a:pt x="347218" y="232790"/>
                </a:lnTo>
                <a:lnTo>
                  <a:pt x="296037" y="246761"/>
                </a:lnTo>
                <a:lnTo>
                  <a:pt x="258444" y="255015"/>
                </a:lnTo>
                <a:lnTo>
                  <a:pt x="218312" y="262509"/>
                </a:lnTo>
                <a:lnTo>
                  <a:pt x="176783" y="268732"/>
                </a:lnTo>
                <a:lnTo>
                  <a:pt x="133731" y="273685"/>
                </a:lnTo>
                <a:lnTo>
                  <a:pt x="132033" y="273774"/>
                </a:lnTo>
                <a:lnTo>
                  <a:pt x="134277" y="318140"/>
                </a:lnTo>
                <a:lnTo>
                  <a:pt x="183387" y="312674"/>
                </a:lnTo>
                <a:lnTo>
                  <a:pt x="226440" y="306197"/>
                </a:lnTo>
                <a:lnTo>
                  <a:pt x="267588" y="298576"/>
                </a:lnTo>
                <a:lnTo>
                  <a:pt x="306705" y="289940"/>
                </a:lnTo>
                <a:lnTo>
                  <a:pt x="343662" y="280162"/>
                </a:lnTo>
                <a:lnTo>
                  <a:pt x="393700" y="264033"/>
                </a:lnTo>
                <a:lnTo>
                  <a:pt x="436371" y="245872"/>
                </a:lnTo>
                <a:lnTo>
                  <a:pt x="471169" y="225551"/>
                </a:lnTo>
                <a:lnTo>
                  <a:pt x="503936" y="192532"/>
                </a:lnTo>
                <a:lnTo>
                  <a:pt x="511937" y="171323"/>
                </a:lnTo>
                <a:lnTo>
                  <a:pt x="512244" y="168656"/>
                </a:lnTo>
                <a:lnTo>
                  <a:pt x="466598" y="168656"/>
                </a:lnTo>
                <a:lnTo>
                  <a:pt x="467273" y="166589"/>
                </a:lnTo>
                <a:close/>
              </a:path>
              <a:path w="1003300" h="362585">
                <a:moveTo>
                  <a:pt x="467878" y="165446"/>
                </a:moveTo>
                <a:lnTo>
                  <a:pt x="467273" y="166589"/>
                </a:lnTo>
                <a:lnTo>
                  <a:pt x="466598" y="168656"/>
                </a:lnTo>
                <a:lnTo>
                  <a:pt x="467870" y="165533"/>
                </a:lnTo>
                <a:close/>
              </a:path>
              <a:path w="1003300" h="362585">
                <a:moveTo>
                  <a:pt x="467870" y="165533"/>
                </a:moveTo>
                <a:lnTo>
                  <a:pt x="466598" y="168656"/>
                </a:lnTo>
                <a:lnTo>
                  <a:pt x="512244" y="168656"/>
                </a:lnTo>
                <a:lnTo>
                  <a:pt x="512449" y="166877"/>
                </a:lnTo>
                <a:lnTo>
                  <a:pt x="467740" y="166877"/>
                </a:lnTo>
                <a:lnTo>
                  <a:pt x="467870" y="165533"/>
                </a:lnTo>
                <a:close/>
              </a:path>
              <a:path w="1003300" h="362585">
                <a:moveTo>
                  <a:pt x="468088" y="165226"/>
                </a:moveTo>
                <a:lnTo>
                  <a:pt x="467870" y="165533"/>
                </a:lnTo>
                <a:lnTo>
                  <a:pt x="467740" y="166877"/>
                </a:lnTo>
                <a:lnTo>
                  <a:pt x="468088" y="165226"/>
                </a:lnTo>
                <a:close/>
              </a:path>
              <a:path w="1003300" h="362585">
                <a:moveTo>
                  <a:pt x="512463" y="162051"/>
                </a:moveTo>
                <a:lnTo>
                  <a:pt x="468756" y="162051"/>
                </a:lnTo>
                <a:lnTo>
                  <a:pt x="467740" y="166877"/>
                </a:lnTo>
                <a:lnTo>
                  <a:pt x="512449" y="166877"/>
                </a:lnTo>
                <a:lnTo>
                  <a:pt x="512725" y="164443"/>
                </a:lnTo>
                <a:lnTo>
                  <a:pt x="512898" y="162687"/>
                </a:lnTo>
                <a:lnTo>
                  <a:pt x="512318" y="162687"/>
                </a:lnTo>
                <a:lnTo>
                  <a:pt x="512463" y="162051"/>
                </a:lnTo>
                <a:close/>
              </a:path>
              <a:path w="1003300" h="362585">
                <a:moveTo>
                  <a:pt x="467975" y="164443"/>
                </a:moveTo>
                <a:lnTo>
                  <a:pt x="467273" y="166589"/>
                </a:lnTo>
                <a:lnTo>
                  <a:pt x="467832" y="165533"/>
                </a:lnTo>
                <a:lnTo>
                  <a:pt x="467975" y="164443"/>
                </a:lnTo>
                <a:close/>
              </a:path>
              <a:path w="1003300" h="362585">
                <a:moveTo>
                  <a:pt x="468756" y="162051"/>
                </a:moveTo>
                <a:lnTo>
                  <a:pt x="467975" y="164443"/>
                </a:lnTo>
                <a:lnTo>
                  <a:pt x="467878" y="165446"/>
                </a:lnTo>
                <a:lnTo>
                  <a:pt x="467994" y="165226"/>
                </a:lnTo>
                <a:lnTo>
                  <a:pt x="468756" y="162051"/>
                </a:lnTo>
                <a:close/>
              </a:path>
              <a:path w="1003300" h="362585">
                <a:moveTo>
                  <a:pt x="980567" y="0"/>
                </a:moveTo>
                <a:lnTo>
                  <a:pt x="934719" y="762"/>
                </a:lnTo>
                <a:lnTo>
                  <a:pt x="888238" y="3175"/>
                </a:lnTo>
                <a:lnTo>
                  <a:pt x="842771" y="6985"/>
                </a:lnTo>
                <a:lnTo>
                  <a:pt x="798321" y="12191"/>
                </a:lnTo>
                <a:lnTo>
                  <a:pt x="755269" y="18669"/>
                </a:lnTo>
                <a:lnTo>
                  <a:pt x="713994" y="26288"/>
                </a:lnTo>
                <a:lnTo>
                  <a:pt x="674624" y="34925"/>
                </a:lnTo>
                <a:lnTo>
                  <a:pt x="620521" y="49784"/>
                </a:lnTo>
                <a:lnTo>
                  <a:pt x="573151" y="66548"/>
                </a:lnTo>
                <a:lnTo>
                  <a:pt x="533145" y="85216"/>
                </a:lnTo>
                <a:lnTo>
                  <a:pt x="492759" y="113411"/>
                </a:lnTo>
                <a:lnTo>
                  <a:pt x="473837" y="138811"/>
                </a:lnTo>
                <a:lnTo>
                  <a:pt x="473075" y="139953"/>
                </a:lnTo>
                <a:lnTo>
                  <a:pt x="472528" y="141477"/>
                </a:lnTo>
                <a:lnTo>
                  <a:pt x="472186" y="142621"/>
                </a:lnTo>
                <a:lnTo>
                  <a:pt x="470026" y="149225"/>
                </a:lnTo>
                <a:lnTo>
                  <a:pt x="469519" y="150622"/>
                </a:lnTo>
                <a:lnTo>
                  <a:pt x="469264" y="152146"/>
                </a:lnTo>
                <a:lnTo>
                  <a:pt x="469138" y="153670"/>
                </a:lnTo>
                <a:lnTo>
                  <a:pt x="468375" y="160274"/>
                </a:lnTo>
                <a:lnTo>
                  <a:pt x="467975" y="164443"/>
                </a:lnTo>
                <a:lnTo>
                  <a:pt x="468756" y="162051"/>
                </a:lnTo>
                <a:lnTo>
                  <a:pt x="512463" y="162051"/>
                </a:lnTo>
                <a:lnTo>
                  <a:pt x="512869" y="160274"/>
                </a:lnTo>
                <a:lnTo>
                  <a:pt x="512825" y="160020"/>
                </a:lnTo>
                <a:lnTo>
                  <a:pt x="513049" y="159487"/>
                </a:lnTo>
                <a:lnTo>
                  <a:pt x="513333" y="158241"/>
                </a:lnTo>
                <a:lnTo>
                  <a:pt x="513571" y="158241"/>
                </a:lnTo>
                <a:lnTo>
                  <a:pt x="514476" y="156083"/>
                </a:lnTo>
                <a:lnTo>
                  <a:pt x="514794" y="156083"/>
                </a:lnTo>
                <a:lnTo>
                  <a:pt x="517778" y="151511"/>
                </a:lnTo>
                <a:lnTo>
                  <a:pt x="553465" y="124587"/>
                </a:lnTo>
                <a:lnTo>
                  <a:pt x="588899" y="108076"/>
                </a:lnTo>
                <a:lnTo>
                  <a:pt x="633349" y="92328"/>
                </a:lnTo>
                <a:lnTo>
                  <a:pt x="684657" y="78232"/>
                </a:lnTo>
                <a:lnTo>
                  <a:pt x="721994" y="69976"/>
                </a:lnTo>
                <a:lnTo>
                  <a:pt x="761873" y="62611"/>
                </a:lnTo>
                <a:lnTo>
                  <a:pt x="803401" y="56387"/>
                </a:lnTo>
                <a:lnTo>
                  <a:pt x="846582" y="51308"/>
                </a:lnTo>
                <a:lnTo>
                  <a:pt x="890651" y="47625"/>
                </a:lnTo>
                <a:lnTo>
                  <a:pt x="935482" y="45212"/>
                </a:lnTo>
                <a:lnTo>
                  <a:pt x="981328" y="44450"/>
                </a:lnTo>
                <a:lnTo>
                  <a:pt x="989974" y="42543"/>
                </a:lnTo>
                <a:lnTo>
                  <a:pt x="996965" y="37671"/>
                </a:lnTo>
                <a:lnTo>
                  <a:pt x="1001599" y="30537"/>
                </a:lnTo>
                <a:lnTo>
                  <a:pt x="1003173" y="21844"/>
                </a:lnTo>
                <a:lnTo>
                  <a:pt x="1001319" y="13198"/>
                </a:lnTo>
                <a:lnTo>
                  <a:pt x="996442" y="6207"/>
                </a:lnTo>
                <a:lnTo>
                  <a:pt x="989278" y="1573"/>
                </a:lnTo>
                <a:lnTo>
                  <a:pt x="980567" y="0"/>
                </a:lnTo>
                <a:close/>
              </a:path>
              <a:path w="1003300" h="362585">
                <a:moveTo>
                  <a:pt x="513241" y="159189"/>
                </a:moveTo>
                <a:lnTo>
                  <a:pt x="513013" y="159645"/>
                </a:lnTo>
                <a:lnTo>
                  <a:pt x="512318" y="162687"/>
                </a:lnTo>
                <a:lnTo>
                  <a:pt x="513106" y="160274"/>
                </a:lnTo>
                <a:lnTo>
                  <a:pt x="513241" y="159189"/>
                </a:lnTo>
                <a:close/>
              </a:path>
              <a:path w="1003300" h="362585">
                <a:moveTo>
                  <a:pt x="513146" y="160152"/>
                </a:moveTo>
                <a:lnTo>
                  <a:pt x="512318" y="162687"/>
                </a:lnTo>
                <a:lnTo>
                  <a:pt x="512898" y="162687"/>
                </a:lnTo>
                <a:lnTo>
                  <a:pt x="513146" y="160152"/>
                </a:lnTo>
                <a:close/>
              </a:path>
              <a:path w="1003300" h="362585">
                <a:moveTo>
                  <a:pt x="513877" y="157917"/>
                </a:moveTo>
                <a:lnTo>
                  <a:pt x="513241" y="159189"/>
                </a:lnTo>
                <a:lnTo>
                  <a:pt x="513146" y="160152"/>
                </a:lnTo>
                <a:lnTo>
                  <a:pt x="513877" y="157917"/>
                </a:lnTo>
                <a:close/>
              </a:path>
              <a:path w="1003300" h="362585">
                <a:moveTo>
                  <a:pt x="513049" y="159487"/>
                </a:moveTo>
                <a:lnTo>
                  <a:pt x="512825" y="160020"/>
                </a:lnTo>
                <a:lnTo>
                  <a:pt x="513013" y="159645"/>
                </a:lnTo>
                <a:lnTo>
                  <a:pt x="513049" y="159487"/>
                </a:lnTo>
                <a:close/>
              </a:path>
              <a:path w="1003300" h="362585">
                <a:moveTo>
                  <a:pt x="513013" y="159645"/>
                </a:moveTo>
                <a:lnTo>
                  <a:pt x="512825" y="160020"/>
                </a:lnTo>
                <a:lnTo>
                  <a:pt x="513013" y="159645"/>
                </a:lnTo>
                <a:close/>
              </a:path>
              <a:path w="1003300" h="362585">
                <a:moveTo>
                  <a:pt x="513261" y="158981"/>
                </a:moveTo>
                <a:lnTo>
                  <a:pt x="513049" y="159487"/>
                </a:lnTo>
                <a:lnTo>
                  <a:pt x="513013" y="159645"/>
                </a:lnTo>
                <a:lnTo>
                  <a:pt x="513241" y="159189"/>
                </a:lnTo>
                <a:lnTo>
                  <a:pt x="513261" y="158981"/>
                </a:lnTo>
                <a:close/>
              </a:path>
              <a:path w="1003300" h="362585">
                <a:moveTo>
                  <a:pt x="513333" y="158241"/>
                </a:moveTo>
                <a:lnTo>
                  <a:pt x="513049" y="159487"/>
                </a:lnTo>
                <a:lnTo>
                  <a:pt x="513261" y="158981"/>
                </a:lnTo>
                <a:lnTo>
                  <a:pt x="513333" y="158241"/>
                </a:lnTo>
                <a:close/>
              </a:path>
              <a:path w="1003300" h="362585">
                <a:moveTo>
                  <a:pt x="514476" y="156083"/>
                </a:moveTo>
                <a:lnTo>
                  <a:pt x="513261" y="158981"/>
                </a:lnTo>
                <a:lnTo>
                  <a:pt x="513241" y="159189"/>
                </a:lnTo>
                <a:lnTo>
                  <a:pt x="513877" y="157917"/>
                </a:lnTo>
                <a:lnTo>
                  <a:pt x="514476" y="156083"/>
                </a:lnTo>
                <a:close/>
              </a:path>
              <a:path w="1003300" h="362585">
                <a:moveTo>
                  <a:pt x="513571" y="158241"/>
                </a:moveTo>
                <a:lnTo>
                  <a:pt x="513333" y="158241"/>
                </a:lnTo>
                <a:lnTo>
                  <a:pt x="513261" y="158981"/>
                </a:lnTo>
                <a:lnTo>
                  <a:pt x="513571" y="158241"/>
                </a:lnTo>
                <a:close/>
              </a:path>
              <a:path w="1003300" h="362585">
                <a:moveTo>
                  <a:pt x="514794" y="156083"/>
                </a:moveTo>
                <a:lnTo>
                  <a:pt x="514476" y="156083"/>
                </a:lnTo>
                <a:lnTo>
                  <a:pt x="513877" y="157917"/>
                </a:lnTo>
                <a:lnTo>
                  <a:pt x="514794" y="156083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97AF26-E4EE-4B38-862F-4D81238D2B3B}"/>
              </a:ext>
            </a:extLst>
          </p:cNvPr>
          <p:cNvSpPr/>
          <p:nvPr/>
        </p:nvSpPr>
        <p:spPr>
          <a:xfrm>
            <a:off x="8020974" y="1845572"/>
            <a:ext cx="1882066" cy="69245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Reducer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828172-7ACF-4E25-8D78-04C46E389643}"/>
              </a:ext>
            </a:extLst>
          </p:cNvPr>
          <p:cNvSpPr/>
          <p:nvPr/>
        </p:nvSpPr>
        <p:spPr>
          <a:xfrm>
            <a:off x="10470264" y="1617380"/>
            <a:ext cx="1495961" cy="9704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Receives Action &amp; Updates State</a:t>
            </a:r>
            <a:endParaRPr lang="en-IN" dirty="0"/>
          </a:p>
        </p:txBody>
      </p:sp>
      <p:sp>
        <p:nvSpPr>
          <p:cNvPr id="15" name="object 51">
            <a:extLst>
              <a:ext uri="{FF2B5EF4-FFF2-40B4-BE49-F238E27FC236}">
                <a16:creationId xmlns:a16="http://schemas.microsoft.com/office/drawing/2014/main" id="{B806CCE4-5271-4723-A5A2-83348A46CE00}"/>
              </a:ext>
            </a:extLst>
          </p:cNvPr>
          <p:cNvSpPr/>
          <p:nvPr/>
        </p:nvSpPr>
        <p:spPr>
          <a:xfrm>
            <a:off x="9721874" y="2032968"/>
            <a:ext cx="867410" cy="239395"/>
          </a:xfrm>
          <a:custGeom>
            <a:avLst/>
            <a:gdLst/>
            <a:ahLst/>
            <a:cxnLst/>
            <a:rect l="l" t="t" r="r" b="b"/>
            <a:pathLst>
              <a:path w="867409" h="239394">
                <a:moveTo>
                  <a:pt x="736473" y="106045"/>
                </a:moveTo>
                <a:lnTo>
                  <a:pt x="734797" y="149996"/>
                </a:lnTo>
                <a:lnTo>
                  <a:pt x="757427" y="151257"/>
                </a:lnTo>
                <a:lnTo>
                  <a:pt x="765935" y="153535"/>
                </a:lnTo>
                <a:lnTo>
                  <a:pt x="772715" y="158718"/>
                </a:lnTo>
                <a:lnTo>
                  <a:pt x="777091" y="166044"/>
                </a:lnTo>
                <a:lnTo>
                  <a:pt x="778382" y="174751"/>
                </a:lnTo>
                <a:lnTo>
                  <a:pt x="776104" y="183312"/>
                </a:lnTo>
                <a:lnTo>
                  <a:pt x="770921" y="190087"/>
                </a:lnTo>
                <a:lnTo>
                  <a:pt x="763595" y="194433"/>
                </a:lnTo>
                <a:lnTo>
                  <a:pt x="754887" y="195707"/>
                </a:lnTo>
                <a:lnTo>
                  <a:pt x="733054" y="195707"/>
                </a:lnTo>
                <a:lnTo>
                  <a:pt x="731392" y="239268"/>
                </a:lnTo>
                <a:lnTo>
                  <a:pt x="827406" y="195707"/>
                </a:lnTo>
                <a:lnTo>
                  <a:pt x="754887" y="195707"/>
                </a:lnTo>
                <a:lnTo>
                  <a:pt x="733100" y="194476"/>
                </a:lnTo>
                <a:lnTo>
                  <a:pt x="830119" y="194476"/>
                </a:lnTo>
                <a:lnTo>
                  <a:pt x="867155" y="177673"/>
                </a:lnTo>
                <a:lnTo>
                  <a:pt x="736473" y="106045"/>
                </a:lnTo>
                <a:close/>
              </a:path>
              <a:path w="867409" h="239394">
                <a:moveTo>
                  <a:pt x="734797" y="149996"/>
                </a:moveTo>
                <a:lnTo>
                  <a:pt x="733100" y="194476"/>
                </a:lnTo>
                <a:lnTo>
                  <a:pt x="754887" y="195707"/>
                </a:lnTo>
                <a:lnTo>
                  <a:pt x="763595" y="194433"/>
                </a:lnTo>
                <a:lnTo>
                  <a:pt x="770921" y="190087"/>
                </a:lnTo>
                <a:lnTo>
                  <a:pt x="776104" y="183312"/>
                </a:lnTo>
                <a:lnTo>
                  <a:pt x="778382" y="174751"/>
                </a:lnTo>
                <a:lnTo>
                  <a:pt x="777091" y="166044"/>
                </a:lnTo>
                <a:lnTo>
                  <a:pt x="772715" y="158718"/>
                </a:lnTo>
                <a:lnTo>
                  <a:pt x="765935" y="153535"/>
                </a:lnTo>
                <a:lnTo>
                  <a:pt x="757427" y="151257"/>
                </a:lnTo>
                <a:lnTo>
                  <a:pt x="734797" y="149996"/>
                </a:lnTo>
                <a:close/>
              </a:path>
              <a:path w="867409" h="239394">
                <a:moveTo>
                  <a:pt x="422916" y="104153"/>
                </a:moveTo>
                <a:lnTo>
                  <a:pt x="423417" y="107061"/>
                </a:lnTo>
                <a:lnTo>
                  <a:pt x="423672" y="109347"/>
                </a:lnTo>
                <a:lnTo>
                  <a:pt x="424433" y="111506"/>
                </a:lnTo>
                <a:lnTo>
                  <a:pt x="427227" y="117094"/>
                </a:lnTo>
                <a:lnTo>
                  <a:pt x="427989" y="118745"/>
                </a:lnTo>
                <a:lnTo>
                  <a:pt x="429005" y="120142"/>
                </a:lnTo>
                <a:lnTo>
                  <a:pt x="430149" y="121538"/>
                </a:lnTo>
                <a:lnTo>
                  <a:pt x="433197" y="125095"/>
                </a:lnTo>
                <a:lnTo>
                  <a:pt x="433831" y="125984"/>
                </a:lnTo>
                <a:lnTo>
                  <a:pt x="472312" y="148971"/>
                </a:lnTo>
                <a:lnTo>
                  <a:pt x="516889" y="163068"/>
                </a:lnTo>
                <a:lnTo>
                  <a:pt x="557529" y="172338"/>
                </a:lnTo>
                <a:lnTo>
                  <a:pt x="604011" y="180594"/>
                </a:lnTo>
                <a:lnTo>
                  <a:pt x="672973" y="189611"/>
                </a:lnTo>
                <a:lnTo>
                  <a:pt x="733100" y="194476"/>
                </a:lnTo>
                <a:lnTo>
                  <a:pt x="734797" y="149996"/>
                </a:lnTo>
                <a:lnTo>
                  <a:pt x="714121" y="148844"/>
                </a:lnTo>
                <a:lnTo>
                  <a:pt x="678306" y="145414"/>
                </a:lnTo>
                <a:lnTo>
                  <a:pt x="611251" y="136651"/>
                </a:lnTo>
                <a:lnTo>
                  <a:pt x="566801" y="128905"/>
                </a:lnTo>
                <a:lnTo>
                  <a:pt x="528447" y="120142"/>
                </a:lnTo>
                <a:lnTo>
                  <a:pt x="489838" y="108076"/>
                </a:lnTo>
                <a:lnTo>
                  <a:pt x="487441" y="107061"/>
                </a:lnTo>
                <a:lnTo>
                  <a:pt x="425323" y="107061"/>
                </a:lnTo>
                <a:lnTo>
                  <a:pt x="424692" y="106299"/>
                </a:lnTo>
                <a:lnTo>
                  <a:pt x="424306" y="106299"/>
                </a:lnTo>
                <a:lnTo>
                  <a:pt x="423732" y="105138"/>
                </a:lnTo>
                <a:lnTo>
                  <a:pt x="422916" y="104153"/>
                </a:lnTo>
                <a:close/>
              </a:path>
              <a:path w="867409" h="239394">
                <a:moveTo>
                  <a:pt x="423958" y="105188"/>
                </a:moveTo>
                <a:lnTo>
                  <a:pt x="424071" y="105549"/>
                </a:lnTo>
                <a:lnTo>
                  <a:pt x="425323" y="107061"/>
                </a:lnTo>
                <a:lnTo>
                  <a:pt x="424447" y="105677"/>
                </a:lnTo>
                <a:lnTo>
                  <a:pt x="423958" y="105188"/>
                </a:lnTo>
                <a:close/>
              </a:path>
              <a:path w="867409" h="239394">
                <a:moveTo>
                  <a:pt x="467153" y="99822"/>
                </a:moveTo>
                <a:lnTo>
                  <a:pt x="422275" y="99822"/>
                </a:lnTo>
                <a:lnTo>
                  <a:pt x="423771" y="104593"/>
                </a:lnTo>
                <a:lnTo>
                  <a:pt x="424453" y="105677"/>
                </a:lnTo>
                <a:lnTo>
                  <a:pt x="425323" y="107061"/>
                </a:lnTo>
                <a:lnTo>
                  <a:pt x="487441" y="107061"/>
                </a:lnTo>
                <a:lnTo>
                  <a:pt x="482346" y="104901"/>
                </a:lnTo>
                <a:lnTo>
                  <a:pt x="476630" y="102235"/>
                </a:lnTo>
                <a:lnTo>
                  <a:pt x="472653" y="100075"/>
                </a:lnTo>
                <a:lnTo>
                  <a:pt x="467232" y="100075"/>
                </a:lnTo>
                <a:lnTo>
                  <a:pt x="467153" y="99822"/>
                </a:lnTo>
                <a:close/>
              </a:path>
              <a:path w="867409" h="239394">
                <a:moveTo>
                  <a:pt x="423767" y="105181"/>
                </a:moveTo>
                <a:lnTo>
                  <a:pt x="424306" y="106299"/>
                </a:lnTo>
                <a:lnTo>
                  <a:pt x="424071" y="105549"/>
                </a:lnTo>
                <a:lnTo>
                  <a:pt x="423767" y="105181"/>
                </a:lnTo>
                <a:close/>
              </a:path>
              <a:path w="867409" h="239394">
                <a:moveTo>
                  <a:pt x="424071" y="105549"/>
                </a:moveTo>
                <a:lnTo>
                  <a:pt x="424306" y="106299"/>
                </a:lnTo>
                <a:lnTo>
                  <a:pt x="424692" y="106299"/>
                </a:lnTo>
                <a:lnTo>
                  <a:pt x="424071" y="105549"/>
                </a:lnTo>
                <a:close/>
              </a:path>
              <a:path w="867409" h="239394">
                <a:moveTo>
                  <a:pt x="424463" y="105693"/>
                </a:moveTo>
                <a:close/>
              </a:path>
              <a:path w="867409" h="239394">
                <a:moveTo>
                  <a:pt x="423942" y="105138"/>
                </a:moveTo>
                <a:lnTo>
                  <a:pt x="424463" y="105693"/>
                </a:lnTo>
                <a:lnTo>
                  <a:pt x="423942" y="105138"/>
                </a:lnTo>
                <a:close/>
              </a:path>
              <a:path w="867409" h="239394">
                <a:moveTo>
                  <a:pt x="423771" y="104593"/>
                </a:moveTo>
                <a:lnTo>
                  <a:pt x="423868" y="104901"/>
                </a:lnTo>
                <a:lnTo>
                  <a:pt x="423990" y="105188"/>
                </a:lnTo>
                <a:lnTo>
                  <a:pt x="424453" y="105677"/>
                </a:lnTo>
                <a:lnTo>
                  <a:pt x="423771" y="104593"/>
                </a:lnTo>
                <a:close/>
              </a:path>
              <a:path w="867409" h="239394">
                <a:moveTo>
                  <a:pt x="423595" y="104825"/>
                </a:moveTo>
                <a:lnTo>
                  <a:pt x="423773" y="105188"/>
                </a:lnTo>
                <a:lnTo>
                  <a:pt x="424071" y="105549"/>
                </a:lnTo>
                <a:lnTo>
                  <a:pt x="423951" y="105181"/>
                </a:lnTo>
                <a:lnTo>
                  <a:pt x="423595" y="104825"/>
                </a:lnTo>
                <a:close/>
              </a:path>
              <a:path w="867409" h="239394">
                <a:moveTo>
                  <a:pt x="423543" y="104716"/>
                </a:moveTo>
                <a:lnTo>
                  <a:pt x="423958" y="105188"/>
                </a:lnTo>
                <a:lnTo>
                  <a:pt x="423543" y="104716"/>
                </a:lnTo>
                <a:close/>
              </a:path>
              <a:path w="867409" h="239394">
                <a:moveTo>
                  <a:pt x="422915" y="104145"/>
                </a:moveTo>
                <a:lnTo>
                  <a:pt x="423767" y="105181"/>
                </a:lnTo>
                <a:lnTo>
                  <a:pt x="423595" y="104825"/>
                </a:lnTo>
                <a:lnTo>
                  <a:pt x="422915" y="104145"/>
                </a:lnTo>
                <a:close/>
              </a:path>
              <a:path w="867409" h="239394">
                <a:moveTo>
                  <a:pt x="422716" y="102914"/>
                </a:moveTo>
                <a:lnTo>
                  <a:pt x="422735" y="103043"/>
                </a:lnTo>
                <a:lnTo>
                  <a:pt x="423543" y="104716"/>
                </a:lnTo>
                <a:lnTo>
                  <a:pt x="423942" y="105138"/>
                </a:lnTo>
                <a:lnTo>
                  <a:pt x="423771" y="104593"/>
                </a:lnTo>
                <a:lnTo>
                  <a:pt x="422716" y="102914"/>
                </a:lnTo>
                <a:close/>
              </a:path>
              <a:path w="867409" h="239394">
                <a:moveTo>
                  <a:pt x="422896" y="104033"/>
                </a:moveTo>
                <a:lnTo>
                  <a:pt x="423595" y="104825"/>
                </a:lnTo>
                <a:lnTo>
                  <a:pt x="422896" y="104033"/>
                </a:lnTo>
                <a:close/>
              </a:path>
              <a:path w="867409" h="239394">
                <a:moveTo>
                  <a:pt x="422735" y="103043"/>
                </a:moveTo>
                <a:lnTo>
                  <a:pt x="422896" y="104033"/>
                </a:lnTo>
                <a:lnTo>
                  <a:pt x="423543" y="104716"/>
                </a:lnTo>
                <a:lnTo>
                  <a:pt x="422735" y="103043"/>
                </a:lnTo>
                <a:close/>
              </a:path>
              <a:path w="867409" h="239394">
                <a:moveTo>
                  <a:pt x="422275" y="99822"/>
                </a:moveTo>
                <a:lnTo>
                  <a:pt x="422674" y="102616"/>
                </a:lnTo>
                <a:lnTo>
                  <a:pt x="422797" y="103043"/>
                </a:lnTo>
                <a:lnTo>
                  <a:pt x="423771" y="104593"/>
                </a:lnTo>
                <a:lnTo>
                  <a:pt x="422275" y="99822"/>
                </a:lnTo>
                <a:close/>
              </a:path>
              <a:path w="867409" h="239394">
                <a:moveTo>
                  <a:pt x="422275" y="103377"/>
                </a:moveTo>
                <a:lnTo>
                  <a:pt x="422915" y="104145"/>
                </a:lnTo>
                <a:lnTo>
                  <a:pt x="422275" y="103377"/>
                </a:lnTo>
                <a:close/>
              </a:path>
              <a:path w="867409" h="239394">
                <a:moveTo>
                  <a:pt x="22478" y="0"/>
                </a:moveTo>
                <a:lnTo>
                  <a:pt x="13787" y="1647"/>
                </a:lnTo>
                <a:lnTo>
                  <a:pt x="6667" y="6318"/>
                </a:lnTo>
                <a:lnTo>
                  <a:pt x="1833" y="13323"/>
                </a:lnTo>
                <a:lnTo>
                  <a:pt x="0" y="21971"/>
                </a:lnTo>
                <a:lnTo>
                  <a:pt x="1647" y="30662"/>
                </a:lnTo>
                <a:lnTo>
                  <a:pt x="6318" y="37782"/>
                </a:lnTo>
                <a:lnTo>
                  <a:pt x="13323" y="42616"/>
                </a:lnTo>
                <a:lnTo>
                  <a:pt x="21971" y="44450"/>
                </a:lnTo>
                <a:lnTo>
                  <a:pt x="61467" y="44958"/>
                </a:lnTo>
                <a:lnTo>
                  <a:pt x="100329" y="46100"/>
                </a:lnTo>
                <a:lnTo>
                  <a:pt x="138429" y="48260"/>
                </a:lnTo>
                <a:lnTo>
                  <a:pt x="211708" y="54483"/>
                </a:lnTo>
                <a:lnTo>
                  <a:pt x="278637" y="63246"/>
                </a:lnTo>
                <a:lnTo>
                  <a:pt x="323087" y="71120"/>
                </a:lnTo>
                <a:lnTo>
                  <a:pt x="372745" y="82931"/>
                </a:lnTo>
                <a:lnTo>
                  <a:pt x="414400" y="98425"/>
                </a:lnTo>
                <a:lnTo>
                  <a:pt x="422884" y="104114"/>
                </a:lnTo>
                <a:lnTo>
                  <a:pt x="422275" y="103377"/>
                </a:lnTo>
                <a:lnTo>
                  <a:pt x="422782" y="103377"/>
                </a:lnTo>
                <a:lnTo>
                  <a:pt x="422673" y="102914"/>
                </a:lnTo>
                <a:lnTo>
                  <a:pt x="422528" y="102616"/>
                </a:lnTo>
                <a:lnTo>
                  <a:pt x="422674" y="102616"/>
                </a:lnTo>
                <a:lnTo>
                  <a:pt x="422275" y="99822"/>
                </a:lnTo>
                <a:lnTo>
                  <a:pt x="467153" y="99822"/>
                </a:lnTo>
                <a:lnTo>
                  <a:pt x="465736" y="95304"/>
                </a:lnTo>
                <a:lnTo>
                  <a:pt x="464184" y="92837"/>
                </a:lnTo>
                <a:lnTo>
                  <a:pt x="466089" y="92837"/>
                </a:lnTo>
                <a:lnTo>
                  <a:pt x="465835" y="90550"/>
                </a:lnTo>
                <a:lnTo>
                  <a:pt x="465074" y="88392"/>
                </a:lnTo>
                <a:lnTo>
                  <a:pt x="462279" y="82804"/>
                </a:lnTo>
                <a:lnTo>
                  <a:pt x="461517" y="81152"/>
                </a:lnTo>
                <a:lnTo>
                  <a:pt x="460501" y="79756"/>
                </a:lnTo>
                <a:lnTo>
                  <a:pt x="459358" y="78359"/>
                </a:lnTo>
                <a:lnTo>
                  <a:pt x="456310" y="74802"/>
                </a:lnTo>
                <a:lnTo>
                  <a:pt x="455675" y="73913"/>
                </a:lnTo>
                <a:lnTo>
                  <a:pt x="416051" y="50546"/>
                </a:lnTo>
                <a:lnTo>
                  <a:pt x="372236" y="36830"/>
                </a:lnTo>
                <a:lnTo>
                  <a:pt x="331342" y="27432"/>
                </a:lnTo>
                <a:lnTo>
                  <a:pt x="284860" y="19304"/>
                </a:lnTo>
                <a:lnTo>
                  <a:pt x="216026" y="10287"/>
                </a:lnTo>
                <a:lnTo>
                  <a:pt x="140842" y="3810"/>
                </a:lnTo>
                <a:lnTo>
                  <a:pt x="101726" y="1777"/>
                </a:lnTo>
                <a:lnTo>
                  <a:pt x="61975" y="508"/>
                </a:lnTo>
                <a:lnTo>
                  <a:pt x="22478" y="0"/>
                </a:lnTo>
                <a:close/>
              </a:path>
              <a:path w="867409" h="239394">
                <a:moveTo>
                  <a:pt x="422782" y="103377"/>
                </a:moveTo>
                <a:lnTo>
                  <a:pt x="422275" y="103377"/>
                </a:lnTo>
                <a:lnTo>
                  <a:pt x="422896" y="104033"/>
                </a:lnTo>
                <a:lnTo>
                  <a:pt x="422782" y="103377"/>
                </a:lnTo>
                <a:close/>
              </a:path>
              <a:path w="867409" h="239394">
                <a:moveTo>
                  <a:pt x="422528" y="102616"/>
                </a:moveTo>
                <a:lnTo>
                  <a:pt x="422735" y="103043"/>
                </a:lnTo>
                <a:lnTo>
                  <a:pt x="422716" y="102914"/>
                </a:lnTo>
                <a:lnTo>
                  <a:pt x="422528" y="102616"/>
                </a:lnTo>
                <a:close/>
              </a:path>
              <a:path w="867409" h="239394">
                <a:moveTo>
                  <a:pt x="422674" y="102616"/>
                </a:moveTo>
                <a:lnTo>
                  <a:pt x="422528" y="102616"/>
                </a:lnTo>
                <a:lnTo>
                  <a:pt x="422716" y="102914"/>
                </a:lnTo>
                <a:lnTo>
                  <a:pt x="422674" y="102616"/>
                </a:lnTo>
                <a:close/>
              </a:path>
              <a:path w="867409" h="239394">
                <a:moveTo>
                  <a:pt x="465736" y="95304"/>
                </a:moveTo>
                <a:lnTo>
                  <a:pt x="467232" y="100075"/>
                </a:lnTo>
                <a:lnTo>
                  <a:pt x="466791" y="96983"/>
                </a:lnTo>
                <a:lnTo>
                  <a:pt x="465736" y="95304"/>
                </a:lnTo>
                <a:close/>
              </a:path>
              <a:path w="867409" h="239394">
                <a:moveTo>
                  <a:pt x="466791" y="96983"/>
                </a:moveTo>
                <a:lnTo>
                  <a:pt x="467232" y="100075"/>
                </a:lnTo>
                <a:lnTo>
                  <a:pt x="472653" y="100075"/>
                </a:lnTo>
                <a:lnTo>
                  <a:pt x="472185" y="99822"/>
                </a:lnTo>
                <a:lnTo>
                  <a:pt x="469010" y="97789"/>
                </a:lnTo>
                <a:lnTo>
                  <a:pt x="468450" y="97282"/>
                </a:lnTo>
                <a:lnTo>
                  <a:pt x="466978" y="97282"/>
                </a:lnTo>
                <a:lnTo>
                  <a:pt x="466791" y="96983"/>
                </a:lnTo>
                <a:close/>
              </a:path>
              <a:path w="867409" h="239394">
                <a:moveTo>
                  <a:pt x="466772" y="96854"/>
                </a:moveTo>
                <a:lnTo>
                  <a:pt x="466791" y="96983"/>
                </a:lnTo>
                <a:lnTo>
                  <a:pt x="466978" y="97282"/>
                </a:lnTo>
                <a:lnTo>
                  <a:pt x="466772" y="96854"/>
                </a:lnTo>
                <a:close/>
              </a:path>
              <a:path w="867409" h="239394">
                <a:moveTo>
                  <a:pt x="466561" y="95569"/>
                </a:moveTo>
                <a:lnTo>
                  <a:pt x="466591" y="95744"/>
                </a:lnTo>
                <a:lnTo>
                  <a:pt x="467232" y="96520"/>
                </a:lnTo>
                <a:lnTo>
                  <a:pt x="466725" y="96520"/>
                </a:lnTo>
                <a:lnTo>
                  <a:pt x="466834" y="96983"/>
                </a:lnTo>
                <a:lnTo>
                  <a:pt x="466978" y="97282"/>
                </a:lnTo>
                <a:lnTo>
                  <a:pt x="468450" y="97282"/>
                </a:lnTo>
                <a:lnTo>
                  <a:pt x="467609" y="96520"/>
                </a:lnTo>
                <a:lnTo>
                  <a:pt x="467232" y="96520"/>
                </a:lnTo>
                <a:lnTo>
                  <a:pt x="466611" y="95864"/>
                </a:lnTo>
                <a:lnTo>
                  <a:pt x="466886" y="95864"/>
                </a:lnTo>
                <a:lnTo>
                  <a:pt x="466561" y="95569"/>
                </a:lnTo>
                <a:close/>
              </a:path>
              <a:path w="867409" h="239394">
                <a:moveTo>
                  <a:pt x="465565" y="94759"/>
                </a:moveTo>
                <a:lnTo>
                  <a:pt x="465689" y="95154"/>
                </a:lnTo>
                <a:lnTo>
                  <a:pt x="465781" y="95376"/>
                </a:lnTo>
                <a:lnTo>
                  <a:pt x="466791" y="96983"/>
                </a:lnTo>
                <a:lnTo>
                  <a:pt x="466772" y="96854"/>
                </a:lnTo>
                <a:lnTo>
                  <a:pt x="465939" y="95154"/>
                </a:lnTo>
                <a:lnTo>
                  <a:pt x="465565" y="94759"/>
                </a:lnTo>
                <a:close/>
              </a:path>
              <a:path w="867409" h="239394">
                <a:moveTo>
                  <a:pt x="465964" y="95181"/>
                </a:moveTo>
                <a:lnTo>
                  <a:pt x="466772" y="96854"/>
                </a:lnTo>
                <a:lnTo>
                  <a:pt x="466611" y="95864"/>
                </a:lnTo>
                <a:lnTo>
                  <a:pt x="465964" y="95181"/>
                </a:lnTo>
                <a:close/>
              </a:path>
              <a:path w="867409" h="239394">
                <a:moveTo>
                  <a:pt x="466591" y="95744"/>
                </a:moveTo>
                <a:lnTo>
                  <a:pt x="467232" y="96520"/>
                </a:lnTo>
                <a:lnTo>
                  <a:pt x="466591" y="95744"/>
                </a:lnTo>
                <a:close/>
              </a:path>
              <a:path w="867409" h="239394">
                <a:moveTo>
                  <a:pt x="465834" y="94911"/>
                </a:moveTo>
                <a:lnTo>
                  <a:pt x="465964" y="95181"/>
                </a:lnTo>
                <a:lnTo>
                  <a:pt x="466611" y="95864"/>
                </a:lnTo>
                <a:lnTo>
                  <a:pt x="466103" y="95154"/>
                </a:lnTo>
                <a:lnTo>
                  <a:pt x="465834" y="94911"/>
                </a:lnTo>
                <a:close/>
              </a:path>
              <a:path w="867409" h="239394">
                <a:moveTo>
                  <a:pt x="466103" y="95154"/>
                </a:moveTo>
                <a:lnTo>
                  <a:pt x="466591" y="95744"/>
                </a:lnTo>
                <a:lnTo>
                  <a:pt x="466561" y="95569"/>
                </a:lnTo>
                <a:lnTo>
                  <a:pt x="466103" y="95154"/>
                </a:lnTo>
                <a:close/>
              </a:path>
              <a:path w="867409" h="239394">
                <a:moveTo>
                  <a:pt x="466221" y="93599"/>
                </a:moveTo>
                <a:lnTo>
                  <a:pt x="465200" y="93599"/>
                </a:lnTo>
                <a:lnTo>
                  <a:pt x="465775" y="94759"/>
                </a:lnTo>
                <a:lnTo>
                  <a:pt x="466132" y="95181"/>
                </a:lnTo>
                <a:lnTo>
                  <a:pt x="466561" y="95569"/>
                </a:lnTo>
                <a:lnTo>
                  <a:pt x="466221" y="93599"/>
                </a:lnTo>
                <a:close/>
              </a:path>
              <a:path w="867409" h="239394">
                <a:moveTo>
                  <a:pt x="465054" y="94220"/>
                </a:moveTo>
                <a:lnTo>
                  <a:pt x="465736" y="95304"/>
                </a:lnTo>
                <a:lnTo>
                  <a:pt x="465612" y="94911"/>
                </a:lnTo>
                <a:lnTo>
                  <a:pt x="465524" y="94716"/>
                </a:lnTo>
                <a:lnTo>
                  <a:pt x="465054" y="94220"/>
                </a:lnTo>
                <a:close/>
              </a:path>
              <a:path w="867409" h="239394">
                <a:moveTo>
                  <a:pt x="465524" y="94630"/>
                </a:moveTo>
                <a:lnTo>
                  <a:pt x="465565" y="94759"/>
                </a:lnTo>
                <a:lnTo>
                  <a:pt x="465964" y="95181"/>
                </a:lnTo>
                <a:lnTo>
                  <a:pt x="465834" y="94911"/>
                </a:lnTo>
                <a:lnTo>
                  <a:pt x="465524" y="94630"/>
                </a:lnTo>
                <a:close/>
              </a:path>
              <a:path w="867409" h="239394">
                <a:moveTo>
                  <a:pt x="465740" y="94716"/>
                </a:moveTo>
                <a:lnTo>
                  <a:pt x="465834" y="94911"/>
                </a:lnTo>
                <a:lnTo>
                  <a:pt x="466103" y="95154"/>
                </a:lnTo>
                <a:lnTo>
                  <a:pt x="465740" y="94716"/>
                </a:lnTo>
                <a:close/>
              </a:path>
              <a:path w="867409" h="239394">
                <a:moveTo>
                  <a:pt x="465436" y="94348"/>
                </a:moveTo>
                <a:lnTo>
                  <a:pt x="465524" y="94630"/>
                </a:lnTo>
                <a:lnTo>
                  <a:pt x="465834" y="94911"/>
                </a:lnTo>
                <a:lnTo>
                  <a:pt x="465740" y="94716"/>
                </a:lnTo>
                <a:lnTo>
                  <a:pt x="465436" y="94348"/>
                </a:lnTo>
                <a:close/>
              </a:path>
              <a:path w="867409" h="239394">
                <a:moveTo>
                  <a:pt x="465031" y="94183"/>
                </a:moveTo>
                <a:lnTo>
                  <a:pt x="465565" y="94759"/>
                </a:lnTo>
                <a:lnTo>
                  <a:pt x="465524" y="94630"/>
                </a:lnTo>
                <a:lnTo>
                  <a:pt x="465031" y="94183"/>
                </a:lnTo>
                <a:close/>
              </a:path>
              <a:path w="867409" h="239394">
                <a:moveTo>
                  <a:pt x="465200" y="93599"/>
                </a:moveTo>
                <a:lnTo>
                  <a:pt x="465436" y="94348"/>
                </a:lnTo>
                <a:lnTo>
                  <a:pt x="465740" y="94716"/>
                </a:lnTo>
                <a:lnTo>
                  <a:pt x="465200" y="93599"/>
                </a:lnTo>
                <a:close/>
              </a:path>
              <a:path w="867409" h="239394">
                <a:moveTo>
                  <a:pt x="464184" y="92837"/>
                </a:moveTo>
                <a:lnTo>
                  <a:pt x="464983" y="94107"/>
                </a:lnTo>
                <a:lnTo>
                  <a:pt x="465524" y="94630"/>
                </a:lnTo>
                <a:lnTo>
                  <a:pt x="465436" y="94348"/>
                </a:lnTo>
                <a:lnTo>
                  <a:pt x="464184" y="92837"/>
                </a:lnTo>
                <a:close/>
              </a:path>
              <a:path w="867409" h="239394">
                <a:moveTo>
                  <a:pt x="466089" y="92837"/>
                </a:moveTo>
                <a:lnTo>
                  <a:pt x="464184" y="92837"/>
                </a:lnTo>
                <a:lnTo>
                  <a:pt x="465436" y="94348"/>
                </a:lnTo>
                <a:lnTo>
                  <a:pt x="465200" y="93599"/>
                </a:lnTo>
                <a:lnTo>
                  <a:pt x="466221" y="93599"/>
                </a:lnTo>
                <a:lnTo>
                  <a:pt x="466089" y="92837"/>
                </a:lnTo>
                <a:close/>
              </a:path>
              <a:path w="867409" h="239394">
                <a:moveTo>
                  <a:pt x="464983" y="94107"/>
                </a:move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28EDA0-2B9C-4672-BF02-D868BF2A1252}"/>
              </a:ext>
            </a:extLst>
          </p:cNvPr>
          <p:cNvSpPr/>
          <p:nvPr/>
        </p:nvSpPr>
        <p:spPr>
          <a:xfrm>
            <a:off x="1716350" y="3649695"/>
            <a:ext cx="1887452" cy="7190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Dispatches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2D9AE5-1E3D-41DE-B7FE-864176037BBE}"/>
              </a:ext>
            </a:extLst>
          </p:cNvPr>
          <p:cNvSpPr/>
          <p:nvPr/>
        </p:nvSpPr>
        <p:spPr>
          <a:xfrm>
            <a:off x="8202140" y="2850707"/>
            <a:ext cx="1700900" cy="7190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Updates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8EAC85-45FB-486F-BF1D-2A476890FE20}"/>
              </a:ext>
            </a:extLst>
          </p:cNvPr>
          <p:cNvSpPr/>
          <p:nvPr/>
        </p:nvSpPr>
        <p:spPr>
          <a:xfrm>
            <a:off x="8273513" y="4922308"/>
            <a:ext cx="1700900" cy="7190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Triggers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1E4970-95EF-4ECF-B8B9-F7D24AB835BC}"/>
              </a:ext>
            </a:extLst>
          </p:cNvPr>
          <p:cNvSpPr/>
          <p:nvPr/>
        </p:nvSpPr>
        <p:spPr>
          <a:xfrm>
            <a:off x="8273513" y="5825105"/>
            <a:ext cx="1882066" cy="6924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Subscription</a:t>
            </a:r>
            <a:endParaRPr lang="en-IN" dirty="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A9216DF3-3969-4ED9-8A43-3F0ABF2A4938}"/>
              </a:ext>
            </a:extLst>
          </p:cNvPr>
          <p:cNvSpPr/>
          <p:nvPr/>
        </p:nvSpPr>
        <p:spPr>
          <a:xfrm>
            <a:off x="3617456" y="2146294"/>
            <a:ext cx="4403517" cy="114300"/>
          </a:xfrm>
          <a:custGeom>
            <a:avLst/>
            <a:gdLst/>
            <a:ahLst/>
            <a:cxnLst/>
            <a:rect l="l" t="t" r="r" b="b"/>
            <a:pathLst>
              <a:path w="3944620" h="114300">
                <a:moveTo>
                  <a:pt x="3907222" y="37972"/>
                </a:moveTo>
                <a:lnTo>
                  <a:pt x="3848989" y="37972"/>
                </a:lnTo>
                <a:lnTo>
                  <a:pt x="3856414" y="39391"/>
                </a:lnTo>
                <a:lnTo>
                  <a:pt x="3862482" y="43418"/>
                </a:lnTo>
                <a:lnTo>
                  <a:pt x="3866598" y="49420"/>
                </a:lnTo>
                <a:lnTo>
                  <a:pt x="3868166" y="56768"/>
                </a:lnTo>
                <a:lnTo>
                  <a:pt x="3866747" y="64214"/>
                </a:lnTo>
                <a:lnTo>
                  <a:pt x="3862720" y="70326"/>
                </a:lnTo>
                <a:lnTo>
                  <a:pt x="3856718" y="74485"/>
                </a:lnTo>
                <a:lnTo>
                  <a:pt x="3849369" y="76072"/>
                </a:lnTo>
                <a:lnTo>
                  <a:pt x="3830235" y="76248"/>
                </a:lnTo>
                <a:lnTo>
                  <a:pt x="3830573" y="114300"/>
                </a:lnTo>
                <a:lnTo>
                  <a:pt x="3944366" y="56133"/>
                </a:lnTo>
                <a:lnTo>
                  <a:pt x="3907222" y="37972"/>
                </a:lnTo>
                <a:close/>
              </a:path>
              <a:path w="3944620" h="114300">
                <a:moveTo>
                  <a:pt x="3829897" y="38147"/>
                </a:moveTo>
                <a:lnTo>
                  <a:pt x="18922" y="73025"/>
                </a:lnTo>
                <a:lnTo>
                  <a:pt x="0" y="92201"/>
                </a:lnTo>
                <a:lnTo>
                  <a:pt x="1585" y="99623"/>
                </a:lnTo>
                <a:lnTo>
                  <a:pt x="5730" y="105663"/>
                </a:lnTo>
                <a:lnTo>
                  <a:pt x="11805" y="109704"/>
                </a:lnTo>
                <a:lnTo>
                  <a:pt x="19176" y="111125"/>
                </a:lnTo>
                <a:lnTo>
                  <a:pt x="3830235" y="76248"/>
                </a:lnTo>
                <a:lnTo>
                  <a:pt x="3829897" y="38147"/>
                </a:lnTo>
                <a:close/>
              </a:path>
              <a:path w="3944620" h="114300">
                <a:moveTo>
                  <a:pt x="3848989" y="37972"/>
                </a:moveTo>
                <a:lnTo>
                  <a:pt x="3829897" y="38147"/>
                </a:lnTo>
                <a:lnTo>
                  <a:pt x="3830235" y="76248"/>
                </a:lnTo>
                <a:lnTo>
                  <a:pt x="3849369" y="76072"/>
                </a:lnTo>
                <a:lnTo>
                  <a:pt x="3856718" y="74485"/>
                </a:lnTo>
                <a:lnTo>
                  <a:pt x="3862720" y="70326"/>
                </a:lnTo>
                <a:lnTo>
                  <a:pt x="3866747" y="64214"/>
                </a:lnTo>
                <a:lnTo>
                  <a:pt x="3868166" y="56768"/>
                </a:lnTo>
                <a:lnTo>
                  <a:pt x="3866598" y="49420"/>
                </a:lnTo>
                <a:lnTo>
                  <a:pt x="3862482" y="43418"/>
                </a:lnTo>
                <a:lnTo>
                  <a:pt x="3856414" y="39391"/>
                </a:lnTo>
                <a:lnTo>
                  <a:pt x="3848989" y="37972"/>
                </a:lnTo>
                <a:close/>
              </a:path>
              <a:path w="3944620" h="114300">
                <a:moveTo>
                  <a:pt x="3829558" y="0"/>
                </a:moveTo>
                <a:lnTo>
                  <a:pt x="3829897" y="38147"/>
                </a:lnTo>
                <a:lnTo>
                  <a:pt x="3907222" y="37972"/>
                </a:lnTo>
                <a:lnTo>
                  <a:pt x="382955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6E0FDE1-DE8F-4699-8FEB-1E953A3D7456}"/>
              </a:ext>
            </a:extLst>
          </p:cNvPr>
          <p:cNvSpPr/>
          <p:nvPr/>
        </p:nvSpPr>
        <p:spPr>
          <a:xfrm>
            <a:off x="3515558" y="5976364"/>
            <a:ext cx="4757956" cy="173532"/>
          </a:xfrm>
          <a:custGeom>
            <a:avLst/>
            <a:gdLst/>
            <a:ahLst/>
            <a:cxnLst/>
            <a:rect l="l" t="t" r="r" b="b"/>
            <a:pathLst>
              <a:path w="410146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87826" y="74702"/>
                </a:lnTo>
                <a:lnTo>
                  <a:pt x="81772" y="70618"/>
                </a:lnTo>
                <a:lnTo>
                  <a:pt x="77694" y="64562"/>
                </a:lnTo>
                <a:lnTo>
                  <a:pt x="76200" y="57150"/>
                </a:lnTo>
                <a:lnTo>
                  <a:pt x="77694" y="49731"/>
                </a:lnTo>
                <a:lnTo>
                  <a:pt x="81772" y="43676"/>
                </a:lnTo>
                <a:lnTo>
                  <a:pt x="87826" y="39596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101465" h="114300">
                <a:moveTo>
                  <a:pt x="114300" y="38100"/>
                </a:moveTo>
                <a:lnTo>
                  <a:pt x="95250" y="38100"/>
                </a:lnTo>
                <a:lnTo>
                  <a:pt x="87826" y="39596"/>
                </a:lnTo>
                <a:lnTo>
                  <a:pt x="81772" y="43676"/>
                </a:lnTo>
                <a:lnTo>
                  <a:pt x="77694" y="49731"/>
                </a:lnTo>
                <a:lnTo>
                  <a:pt x="76200" y="57150"/>
                </a:lnTo>
                <a:lnTo>
                  <a:pt x="77694" y="64562"/>
                </a:lnTo>
                <a:lnTo>
                  <a:pt x="81772" y="70618"/>
                </a:lnTo>
                <a:lnTo>
                  <a:pt x="87826" y="74702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101465" h="114300">
                <a:moveTo>
                  <a:pt x="408203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082033" y="76200"/>
                </a:lnTo>
                <a:lnTo>
                  <a:pt x="4089457" y="74702"/>
                </a:lnTo>
                <a:lnTo>
                  <a:pt x="4095511" y="70618"/>
                </a:lnTo>
                <a:lnTo>
                  <a:pt x="4099589" y="64562"/>
                </a:lnTo>
                <a:lnTo>
                  <a:pt x="4101083" y="57150"/>
                </a:lnTo>
                <a:lnTo>
                  <a:pt x="4099589" y="49731"/>
                </a:lnTo>
                <a:lnTo>
                  <a:pt x="4095511" y="43676"/>
                </a:lnTo>
                <a:lnTo>
                  <a:pt x="4089457" y="39596"/>
                </a:lnTo>
                <a:lnTo>
                  <a:pt x="4082033" y="381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3">
            <a:extLst>
              <a:ext uri="{FF2B5EF4-FFF2-40B4-BE49-F238E27FC236}">
                <a16:creationId xmlns:a16="http://schemas.microsoft.com/office/drawing/2014/main" id="{E171E8E0-429B-4921-A8CB-014FE9395B65}"/>
              </a:ext>
            </a:extLst>
          </p:cNvPr>
          <p:cNvSpPr/>
          <p:nvPr/>
        </p:nvSpPr>
        <p:spPr>
          <a:xfrm>
            <a:off x="3617456" y="6267957"/>
            <a:ext cx="4757956" cy="177799"/>
          </a:xfrm>
          <a:custGeom>
            <a:avLst/>
            <a:gdLst/>
            <a:ahLst/>
            <a:cxnLst/>
            <a:rect l="l" t="t" r="r" b="b"/>
            <a:pathLst>
              <a:path w="3960495" h="114300">
                <a:moveTo>
                  <a:pt x="3846321" y="0"/>
                </a:moveTo>
                <a:lnTo>
                  <a:pt x="3846068" y="38095"/>
                </a:lnTo>
                <a:lnTo>
                  <a:pt x="3865117" y="38226"/>
                </a:lnTo>
                <a:lnTo>
                  <a:pt x="3872539" y="39776"/>
                </a:lnTo>
                <a:lnTo>
                  <a:pt x="3878580" y="43902"/>
                </a:lnTo>
                <a:lnTo>
                  <a:pt x="3882620" y="49987"/>
                </a:lnTo>
                <a:lnTo>
                  <a:pt x="3884041" y="57416"/>
                </a:lnTo>
                <a:lnTo>
                  <a:pt x="3882526" y="64818"/>
                </a:lnTo>
                <a:lnTo>
                  <a:pt x="3878405" y="70843"/>
                </a:lnTo>
                <a:lnTo>
                  <a:pt x="3872307" y="74883"/>
                </a:lnTo>
                <a:lnTo>
                  <a:pt x="3864864" y="76326"/>
                </a:lnTo>
                <a:lnTo>
                  <a:pt x="3845813" y="76326"/>
                </a:lnTo>
                <a:lnTo>
                  <a:pt x="3845560" y="114299"/>
                </a:lnTo>
                <a:lnTo>
                  <a:pt x="3922823" y="76326"/>
                </a:lnTo>
                <a:lnTo>
                  <a:pt x="3864864" y="76326"/>
                </a:lnTo>
                <a:lnTo>
                  <a:pt x="3923091" y="76195"/>
                </a:lnTo>
                <a:lnTo>
                  <a:pt x="3960241" y="57937"/>
                </a:lnTo>
                <a:lnTo>
                  <a:pt x="3846321" y="0"/>
                </a:lnTo>
                <a:close/>
              </a:path>
              <a:path w="3960495" h="114300">
                <a:moveTo>
                  <a:pt x="3846068" y="38095"/>
                </a:moveTo>
                <a:lnTo>
                  <a:pt x="3845814" y="76195"/>
                </a:lnTo>
                <a:lnTo>
                  <a:pt x="3864864" y="76326"/>
                </a:lnTo>
                <a:lnTo>
                  <a:pt x="3872307" y="74883"/>
                </a:lnTo>
                <a:lnTo>
                  <a:pt x="3878405" y="70843"/>
                </a:lnTo>
                <a:lnTo>
                  <a:pt x="3882526" y="64818"/>
                </a:lnTo>
                <a:lnTo>
                  <a:pt x="3884041" y="57416"/>
                </a:lnTo>
                <a:lnTo>
                  <a:pt x="3882620" y="49987"/>
                </a:lnTo>
                <a:lnTo>
                  <a:pt x="3878580" y="43902"/>
                </a:lnTo>
                <a:lnTo>
                  <a:pt x="3872539" y="39776"/>
                </a:lnTo>
                <a:lnTo>
                  <a:pt x="3865117" y="38226"/>
                </a:lnTo>
                <a:lnTo>
                  <a:pt x="3846068" y="38095"/>
                </a:lnTo>
                <a:close/>
              </a:path>
              <a:path w="3960495" h="114300">
                <a:moveTo>
                  <a:pt x="19176" y="11683"/>
                </a:moveTo>
                <a:lnTo>
                  <a:pt x="11751" y="13128"/>
                </a:lnTo>
                <a:lnTo>
                  <a:pt x="5683" y="17168"/>
                </a:lnTo>
                <a:lnTo>
                  <a:pt x="1567" y="23197"/>
                </a:lnTo>
                <a:lnTo>
                  <a:pt x="0" y="30606"/>
                </a:lnTo>
                <a:lnTo>
                  <a:pt x="1420" y="38028"/>
                </a:lnTo>
                <a:lnTo>
                  <a:pt x="5461" y="44110"/>
                </a:lnTo>
                <a:lnTo>
                  <a:pt x="11501" y="48234"/>
                </a:lnTo>
                <a:lnTo>
                  <a:pt x="18923" y="49783"/>
                </a:lnTo>
                <a:lnTo>
                  <a:pt x="3845814" y="76195"/>
                </a:lnTo>
                <a:lnTo>
                  <a:pt x="3846068" y="38095"/>
                </a:lnTo>
                <a:lnTo>
                  <a:pt x="19176" y="11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4">
            <a:extLst>
              <a:ext uri="{FF2B5EF4-FFF2-40B4-BE49-F238E27FC236}">
                <a16:creationId xmlns:a16="http://schemas.microsoft.com/office/drawing/2014/main" id="{09B3D87A-0E06-4299-B3EC-C091DE0D90AB}"/>
              </a:ext>
            </a:extLst>
          </p:cNvPr>
          <p:cNvSpPr/>
          <p:nvPr/>
        </p:nvSpPr>
        <p:spPr>
          <a:xfrm flipV="1">
            <a:off x="10155579" y="6267958"/>
            <a:ext cx="433705" cy="61270"/>
          </a:xfrm>
          <a:custGeom>
            <a:avLst/>
            <a:gdLst/>
            <a:ahLst/>
            <a:cxnLst/>
            <a:rect l="l" t="t" r="r" b="b"/>
            <a:pathLst>
              <a:path w="836929">
                <a:moveTo>
                  <a:pt x="0" y="0"/>
                </a:moveTo>
                <a:lnTo>
                  <a:pt x="83680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2">
            <a:extLst>
              <a:ext uri="{FF2B5EF4-FFF2-40B4-BE49-F238E27FC236}">
                <a16:creationId xmlns:a16="http://schemas.microsoft.com/office/drawing/2014/main" id="{92D4BB12-055F-4CBE-AA56-14556D247C1F}"/>
              </a:ext>
            </a:extLst>
          </p:cNvPr>
          <p:cNvSpPr/>
          <p:nvPr/>
        </p:nvSpPr>
        <p:spPr>
          <a:xfrm>
            <a:off x="10505108" y="4672159"/>
            <a:ext cx="114300" cy="1696085"/>
          </a:xfrm>
          <a:custGeom>
            <a:avLst/>
            <a:gdLst/>
            <a:ahLst/>
            <a:cxnLst/>
            <a:rect l="l" t="t" r="r" b="b"/>
            <a:pathLst>
              <a:path w="114300" h="1696085">
                <a:moveTo>
                  <a:pt x="57150" y="76200"/>
                </a:moveTo>
                <a:lnTo>
                  <a:pt x="49726" y="77694"/>
                </a:lnTo>
                <a:lnTo>
                  <a:pt x="43672" y="81772"/>
                </a:lnTo>
                <a:lnTo>
                  <a:pt x="39594" y="87826"/>
                </a:lnTo>
                <a:lnTo>
                  <a:pt x="38100" y="95250"/>
                </a:lnTo>
                <a:lnTo>
                  <a:pt x="38100" y="1676501"/>
                </a:lnTo>
                <a:lnTo>
                  <a:pt x="39594" y="1683914"/>
                </a:lnTo>
                <a:lnTo>
                  <a:pt x="43672" y="1689969"/>
                </a:lnTo>
                <a:lnTo>
                  <a:pt x="49726" y="1694053"/>
                </a:lnTo>
                <a:lnTo>
                  <a:pt x="57150" y="1695551"/>
                </a:lnTo>
                <a:lnTo>
                  <a:pt x="64573" y="1694053"/>
                </a:lnTo>
                <a:lnTo>
                  <a:pt x="70627" y="1689969"/>
                </a:lnTo>
                <a:lnTo>
                  <a:pt x="74705" y="1683914"/>
                </a:lnTo>
                <a:lnTo>
                  <a:pt x="76200" y="1676501"/>
                </a:lnTo>
                <a:lnTo>
                  <a:pt x="76200" y="95250"/>
                </a:lnTo>
                <a:lnTo>
                  <a:pt x="74705" y="87826"/>
                </a:lnTo>
                <a:lnTo>
                  <a:pt x="70627" y="81772"/>
                </a:lnTo>
                <a:lnTo>
                  <a:pt x="64573" y="77694"/>
                </a:lnTo>
                <a:lnTo>
                  <a:pt x="57150" y="76200"/>
                </a:lnTo>
                <a:close/>
              </a:path>
              <a:path w="114300" h="16960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39594" y="87826"/>
                </a:lnTo>
                <a:lnTo>
                  <a:pt x="43672" y="81772"/>
                </a:lnTo>
                <a:lnTo>
                  <a:pt x="49726" y="77694"/>
                </a:lnTo>
                <a:lnTo>
                  <a:pt x="57150" y="76200"/>
                </a:lnTo>
                <a:lnTo>
                  <a:pt x="95250" y="76200"/>
                </a:lnTo>
                <a:lnTo>
                  <a:pt x="57150" y="0"/>
                </a:lnTo>
                <a:close/>
              </a:path>
              <a:path w="114300" h="1696085">
                <a:moveTo>
                  <a:pt x="95250" y="76200"/>
                </a:moveTo>
                <a:lnTo>
                  <a:pt x="57150" y="76200"/>
                </a:lnTo>
                <a:lnTo>
                  <a:pt x="64573" y="77694"/>
                </a:lnTo>
                <a:lnTo>
                  <a:pt x="70627" y="81772"/>
                </a:lnTo>
                <a:lnTo>
                  <a:pt x="74705" y="87826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9525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3">
            <a:extLst>
              <a:ext uri="{FF2B5EF4-FFF2-40B4-BE49-F238E27FC236}">
                <a16:creationId xmlns:a16="http://schemas.microsoft.com/office/drawing/2014/main" id="{5F188F81-E151-4783-94BB-BD747E67BF8A}"/>
              </a:ext>
            </a:extLst>
          </p:cNvPr>
          <p:cNvSpPr/>
          <p:nvPr/>
        </p:nvSpPr>
        <p:spPr>
          <a:xfrm>
            <a:off x="10155579" y="5452385"/>
            <a:ext cx="1111979" cy="333704"/>
          </a:xfrm>
          <a:custGeom>
            <a:avLst/>
            <a:gdLst/>
            <a:ahLst/>
            <a:cxnLst/>
            <a:rect l="l" t="t" r="r" b="b"/>
            <a:pathLst>
              <a:path w="1697990" h="311150">
                <a:moveTo>
                  <a:pt x="1645920" y="0"/>
                </a:moveTo>
                <a:lnTo>
                  <a:pt x="51816" y="0"/>
                </a:lnTo>
                <a:lnTo>
                  <a:pt x="31664" y="4072"/>
                </a:lnTo>
                <a:lnTo>
                  <a:pt x="15192" y="15178"/>
                </a:lnTo>
                <a:lnTo>
                  <a:pt x="4077" y="31648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47"/>
                </a:lnTo>
                <a:lnTo>
                  <a:pt x="15192" y="295717"/>
                </a:lnTo>
                <a:lnTo>
                  <a:pt x="31664" y="306823"/>
                </a:lnTo>
                <a:lnTo>
                  <a:pt x="51816" y="310895"/>
                </a:lnTo>
                <a:lnTo>
                  <a:pt x="1645920" y="310895"/>
                </a:lnTo>
                <a:lnTo>
                  <a:pt x="1666071" y="306823"/>
                </a:lnTo>
                <a:lnTo>
                  <a:pt x="1682543" y="295717"/>
                </a:lnTo>
                <a:lnTo>
                  <a:pt x="1693658" y="279247"/>
                </a:lnTo>
                <a:lnTo>
                  <a:pt x="1697735" y="259079"/>
                </a:lnTo>
                <a:lnTo>
                  <a:pt x="1697735" y="51815"/>
                </a:lnTo>
                <a:lnTo>
                  <a:pt x="1693658" y="31648"/>
                </a:lnTo>
                <a:lnTo>
                  <a:pt x="1682543" y="15178"/>
                </a:lnTo>
                <a:lnTo>
                  <a:pt x="1666071" y="4072"/>
                </a:lnTo>
                <a:lnTo>
                  <a:pt x="16459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/>
              <a:t>Subscribes</a:t>
            </a:r>
            <a:endParaRPr dirty="0"/>
          </a:p>
        </p:txBody>
      </p:sp>
      <p:sp>
        <p:nvSpPr>
          <p:cNvPr id="32" name="object 53">
            <a:extLst>
              <a:ext uri="{FF2B5EF4-FFF2-40B4-BE49-F238E27FC236}">
                <a16:creationId xmlns:a16="http://schemas.microsoft.com/office/drawing/2014/main" id="{2EC08ABF-785C-46A8-91FF-EBE60803F8B9}"/>
              </a:ext>
            </a:extLst>
          </p:cNvPr>
          <p:cNvSpPr/>
          <p:nvPr/>
        </p:nvSpPr>
        <p:spPr>
          <a:xfrm>
            <a:off x="4105450" y="5497454"/>
            <a:ext cx="3736300" cy="292662"/>
          </a:xfrm>
          <a:custGeom>
            <a:avLst/>
            <a:gdLst/>
            <a:ahLst/>
            <a:cxnLst/>
            <a:rect l="l" t="t" r="r" b="b"/>
            <a:pathLst>
              <a:path w="1697990" h="311150">
                <a:moveTo>
                  <a:pt x="1645920" y="0"/>
                </a:moveTo>
                <a:lnTo>
                  <a:pt x="51816" y="0"/>
                </a:lnTo>
                <a:lnTo>
                  <a:pt x="31664" y="4072"/>
                </a:lnTo>
                <a:lnTo>
                  <a:pt x="15192" y="15178"/>
                </a:lnTo>
                <a:lnTo>
                  <a:pt x="4077" y="31648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47"/>
                </a:lnTo>
                <a:lnTo>
                  <a:pt x="15192" y="295717"/>
                </a:lnTo>
                <a:lnTo>
                  <a:pt x="31664" y="306823"/>
                </a:lnTo>
                <a:lnTo>
                  <a:pt x="51816" y="310895"/>
                </a:lnTo>
                <a:lnTo>
                  <a:pt x="1645920" y="310895"/>
                </a:lnTo>
                <a:lnTo>
                  <a:pt x="1666071" y="306823"/>
                </a:lnTo>
                <a:lnTo>
                  <a:pt x="1682543" y="295717"/>
                </a:lnTo>
                <a:lnTo>
                  <a:pt x="1693658" y="279247"/>
                </a:lnTo>
                <a:lnTo>
                  <a:pt x="1697735" y="259079"/>
                </a:lnTo>
                <a:lnTo>
                  <a:pt x="1697735" y="51815"/>
                </a:lnTo>
                <a:lnTo>
                  <a:pt x="1693658" y="31648"/>
                </a:lnTo>
                <a:lnTo>
                  <a:pt x="1682543" y="15178"/>
                </a:lnTo>
                <a:lnTo>
                  <a:pt x="1666071" y="4072"/>
                </a:lnTo>
                <a:lnTo>
                  <a:pt x="16459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/>
              <a:t>Passes updated State to component</a:t>
            </a:r>
            <a:endParaRPr dirty="0"/>
          </a:p>
        </p:txBody>
      </p:sp>
      <p:sp>
        <p:nvSpPr>
          <p:cNvPr id="33" name="object 43">
            <a:extLst>
              <a:ext uri="{FF2B5EF4-FFF2-40B4-BE49-F238E27FC236}">
                <a16:creationId xmlns:a16="http://schemas.microsoft.com/office/drawing/2014/main" id="{48A0A970-35B2-45F2-B6C4-0AB48CA5B1FD}"/>
              </a:ext>
            </a:extLst>
          </p:cNvPr>
          <p:cNvSpPr/>
          <p:nvPr/>
        </p:nvSpPr>
        <p:spPr>
          <a:xfrm>
            <a:off x="7777231" y="5577949"/>
            <a:ext cx="868680" cy="396875"/>
          </a:xfrm>
          <a:custGeom>
            <a:avLst/>
            <a:gdLst/>
            <a:ahLst/>
            <a:cxnLst/>
            <a:rect l="l" t="t" r="r" b="b"/>
            <a:pathLst>
              <a:path w="868679" h="396875">
                <a:moveTo>
                  <a:pt x="445114" y="209511"/>
                </a:moveTo>
                <a:lnTo>
                  <a:pt x="400557" y="209511"/>
                </a:lnTo>
                <a:lnTo>
                  <a:pt x="401066" y="213067"/>
                </a:lnTo>
                <a:lnTo>
                  <a:pt x="400861" y="213067"/>
                </a:lnTo>
                <a:lnTo>
                  <a:pt x="401193" y="216941"/>
                </a:lnTo>
                <a:lnTo>
                  <a:pt x="401640" y="223489"/>
                </a:lnTo>
                <a:lnTo>
                  <a:pt x="401749" y="224828"/>
                </a:lnTo>
                <a:lnTo>
                  <a:pt x="401954" y="226758"/>
                </a:lnTo>
                <a:lnTo>
                  <a:pt x="402208" y="227926"/>
                </a:lnTo>
                <a:lnTo>
                  <a:pt x="404114" y="235356"/>
                </a:lnTo>
                <a:lnTo>
                  <a:pt x="404368" y="236435"/>
                </a:lnTo>
                <a:lnTo>
                  <a:pt x="428625" y="275247"/>
                </a:lnTo>
                <a:lnTo>
                  <a:pt x="467359" y="306349"/>
                </a:lnTo>
                <a:lnTo>
                  <a:pt x="504571" y="326936"/>
                </a:lnTo>
                <a:lnTo>
                  <a:pt x="547877" y="345376"/>
                </a:lnTo>
                <a:lnTo>
                  <a:pt x="614426" y="366471"/>
                </a:lnTo>
                <a:lnTo>
                  <a:pt x="687704" y="382562"/>
                </a:lnTo>
                <a:lnTo>
                  <a:pt x="726440" y="388391"/>
                </a:lnTo>
                <a:lnTo>
                  <a:pt x="766064" y="392760"/>
                </a:lnTo>
                <a:lnTo>
                  <a:pt x="806323" y="395477"/>
                </a:lnTo>
                <a:lnTo>
                  <a:pt x="845947" y="396417"/>
                </a:lnTo>
                <a:lnTo>
                  <a:pt x="854660" y="394884"/>
                </a:lnTo>
                <a:lnTo>
                  <a:pt x="861837" y="390293"/>
                </a:lnTo>
                <a:lnTo>
                  <a:pt x="866753" y="383344"/>
                </a:lnTo>
                <a:lnTo>
                  <a:pt x="868679" y="374738"/>
                </a:lnTo>
                <a:lnTo>
                  <a:pt x="867179" y="366050"/>
                </a:lnTo>
                <a:lnTo>
                  <a:pt x="862583" y="358875"/>
                </a:lnTo>
                <a:lnTo>
                  <a:pt x="855606" y="353945"/>
                </a:lnTo>
                <a:lnTo>
                  <a:pt x="846962" y="351993"/>
                </a:lnTo>
                <a:lnTo>
                  <a:pt x="807339" y="351040"/>
                </a:lnTo>
                <a:lnTo>
                  <a:pt x="768984" y="348411"/>
                </a:lnTo>
                <a:lnTo>
                  <a:pt x="694308" y="338607"/>
                </a:lnTo>
                <a:lnTo>
                  <a:pt x="624840" y="323265"/>
                </a:lnTo>
                <a:lnTo>
                  <a:pt x="577723" y="308927"/>
                </a:lnTo>
                <a:lnTo>
                  <a:pt x="535685" y="292404"/>
                </a:lnTo>
                <a:lnTo>
                  <a:pt x="500506" y="274523"/>
                </a:lnTo>
                <a:lnTo>
                  <a:pt x="465962" y="249720"/>
                </a:lnTo>
                <a:lnTo>
                  <a:pt x="447480" y="224828"/>
                </a:lnTo>
                <a:lnTo>
                  <a:pt x="447294" y="224828"/>
                </a:lnTo>
                <a:lnTo>
                  <a:pt x="446277" y="221653"/>
                </a:lnTo>
                <a:lnTo>
                  <a:pt x="446534" y="221653"/>
                </a:lnTo>
                <a:lnTo>
                  <a:pt x="446367" y="220954"/>
                </a:lnTo>
                <a:lnTo>
                  <a:pt x="446024" y="220954"/>
                </a:lnTo>
                <a:lnTo>
                  <a:pt x="445516" y="217398"/>
                </a:lnTo>
                <a:lnTo>
                  <a:pt x="445720" y="217398"/>
                </a:lnTo>
                <a:lnTo>
                  <a:pt x="445357" y="213067"/>
                </a:lnTo>
                <a:lnTo>
                  <a:pt x="401066" y="213067"/>
                </a:lnTo>
                <a:lnTo>
                  <a:pt x="400748" y="211741"/>
                </a:lnTo>
                <a:lnTo>
                  <a:pt x="445267" y="211741"/>
                </a:lnTo>
                <a:lnTo>
                  <a:pt x="445114" y="209511"/>
                </a:lnTo>
                <a:close/>
              </a:path>
              <a:path w="868679" h="396875">
                <a:moveTo>
                  <a:pt x="446277" y="221653"/>
                </a:moveTo>
                <a:lnTo>
                  <a:pt x="447294" y="224828"/>
                </a:lnTo>
                <a:lnTo>
                  <a:pt x="446973" y="223489"/>
                </a:lnTo>
                <a:lnTo>
                  <a:pt x="446277" y="221653"/>
                </a:lnTo>
                <a:close/>
              </a:path>
              <a:path w="868679" h="396875">
                <a:moveTo>
                  <a:pt x="446973" y="223489"/>
                </a:moveTo>
                <a:lnTo>
                  <a:pt x="447294" y="224828"/>
                </a:lnTo>
                <a:lnTo>
                  <a:pt x="447480" y="224828"/>
                </a:lnTo>
                <a:lnTo>
                  <a:pt x="446973" y="223489"/>
                </a:lnTo>
                <a:close/>
              </a:path>
              <a:path w="868679" h="396875">
                <a:moveTo>
                  <a:pt x="446534" y="221653"/>
                </a:moveTo>
                <a:lnTo>
                  <a:pt x="446277" y="221653"/>
                </a:lnTo>
                <a:lnTo>
                  <a:pt x="446973" y="223489"/>
                </a:lnTo>
                <a:lnTo>
                  <a:pt x="446534" y="221653"/>
                </a:lnTo>
                <a:close/>
              </a:path>
              <a:path w="868679" h="396875">
                <a:moveTo>
                  <a:pt x="445516" y="217398"/>
                </a:moveTo>
                <a:lnTo>
                  <a:pt x="446024" y="220954"/>
                </a:lnTo>
                <a:lnTo>
                  <a:pt x="445833" y="218725"/>
                </a:lnTo>
                <a:lnTo>
                  <a:pt x="445516" y="217398"/>
                </a:lnTo>
                <a:close/>
              </a:path>
              <a:path w="868679" h="396875">
                <a:moveTo>
                  <a:pt x="445833" y="218725"/>
                </a:moveTo>
                <a:lnTo>
                  <a:pt x="446024" y="220954"/>
                </a:lnTo>
                <a:lnTo>
                  <a:pt x="446367" y="220954"/>
                </a:lnTo>
                <a:lnTo>
                  <a:pt x="445833" y="218725"/>
                </a:lnTo>
                <a:close/>
              </a:path>
              <a:path w="868679" h="396875">
                <a:moveTo>
                  <a:pt x="445720" y="217398"/>
                </a:moveTo>
                <a:lnTo>
                  <a:pt x="445516" y="217398"/>
                </a:lnTo>
                <a:lnTo>
                  <a:pt x="445833" y="218725"/>
                </a:lnTo>
                <a:lnTo>
                  <a:pt x="445720" y="217398"/>
                </a:lnTo>
                <a:close/>
              </a:path>
              <a:path w="868679" h="396875">
                <a:moveTo>
                  <a:pt x="400557" y="209511"/>
                </a:moveTo>
                <a:lnTo>
                  <a:pt x="400748" y="211741"/>
                </a:lnTo>
                <a:lnTo>
                  <a:pt x="401066" y="213067"/>
                </a:lnTo>
                <a:lnTo>
                  <a:pt x="400557" y="209511"/>
                </a:lnTo>
                <a:close/>
              </a:path>
              <a:path w="868679" h="396875">
                <a:moveTo>
                  <a:pt x="399689" y="207314"/>
                </a:moveTo>
                <a:lnTo>
                  <a:pt x="400748" y="211741"/>
                </a:lnTo>
                <a:lnTo>
                  <a:pt x="400557" y="209511"/>
                </a:lnTo>
                <a:lnTo>
                  <a:pt x="445114" y="209511"/>
                </a:lnTo>
                <a:lnTo>
                  <a:pt x="445066" y="208813"/>
                </a:lnTo>
                <a:lnTo>
                  <a:pt x="400303" y="208813"/>
                </a:lnTo>
                <a:lnTo>
                  <a:pt x="399689" y="207314"/>
                </a:lnTo>
                <a:close/>
              </a:path>
              <a:path w="868679" h="396875">
                <a:moveTo>
                  <a:pt x="399287" y="205638"/>
                </a:moveTo>
                <a:lnTo>
                  <a:pt x="399689" y="207314"/>
                </a:lnTo>
                <a:lnTo>
                  <a:pt x="400303" y="208813"/>
                </a:lnTo>
                <a:lnTo>
                  <a:pt x="399287" y="205638"/>
                </a:lnTo>
                <a:close/>
              </a:path>
              <a:path w="868679" h="396875">
                <a:moveTo>
                  <a:pt x="444832" y="205638"/>
                </a:moveTo>
                <a:lnTo>
                  <a:pt x="399287" y="205638"/>
                </a:lnTo>
                <a:lnTo>
                  <a:pt x="400303" y="208813"/>
                </a:lnTo>
                <a:lnTo>
                  <a:pt x="445066" y="208813"/>
                </a:lnTo>
                <a:lnTo>
                  <a:pt x="444880" y="206095"/>
                </a:lnTo>
                <a:lnTo>
                  <a:pt x="444832" y="205638"/>
                </a:lnTo>
                <a:close/>
              </a:path>
              <a:path w="868679" h="396875">
                <a:moveTo>
                  <a:pt x="134597" y="45166"/>
                </a:moveTo>
                <a:lnTo>
                  <a:pt x="131214" y="89435"/>
                </a:lnTo>
                <a:lnTo>
                  <a:pt x="151129" y="91681"/>
                </a:lnTo>
                <a:lnTo>
                  <a:pt x="186690" y="98717"/>
                </a:lnTo>
                <a:lnTo>
                  <a:pt x="252983" y="116319"/>
                </a:lnTo>
                <a:lnTo>
                  <a:pt x="297044" y="132206"/>
                </a:lnTo>
                <a:lnTo>
                  <a:pt x="334264" y="149364"/>
                </a:lnTo>
                <a:lnTo>
                  <a:pt x="372364" y="173697"/>
                </a:lnTo>
                <a:lnTo>
                  <a:pt x="399689" y="207314"/>
                </a:lnTo>
                <a:lnTo>
                  <a:pt x="399287" y="205638"/>
                </a:lnTo>
                <a:lnTo>
                  <a:pt x="444832" y="205638"/>
                </a:lnTo>
                <a:lnTo>
                  <a:pt x="444626" y="203707"/>
                </a:lnTo>
                <a:lnTo>
                  <a:pt x="444373" y="202539"/>
                </a:lnTo>
                <a:lnTo>
                  <a:pt x="442468" y="195110"/>
                </a:lnTo>
                <a:lnTo>
                  <a:pt x="442214" y="194030"/>
                </a:lnTo>
                <a:lnTo>
                  <a:pt x="419100" y="156463"/>
                </a:lnTo>
                <a:lnTo>
                  <a:pt x="380365" y="124802"/>
                </a:lnTo>
                <a:lnTo>
                  <a:pt x="342646" y="103847"/>
                </a:lnTo>
                <a:lnTo>
                  <a:pt x="299084" y="85293"/>
                </a:lnTo>
                <a:lnTo>
                  <a:pt x="233172" y="64261"/>
                </a:lnTo>
                <a:lnTo>
                  <a:pt x="159766" y="48082"/>
                </a:lnTo>
                <a:lnTo>
                  <a:pt x="134597" y="45166"/>
                </a:lnTo>
                <a:close/>
              </a:path>
              <a:path w="868679" h="396875">
                <a:moveTo>
                  <a:pt x="138049" y="0"/>
                </a:moveTo>
                <a:lnTo>
                  <a:pt x="0" y="56260"/>
                </a:lnTo>
                <a:lnTo>
                  <a:pt x="127889" y="132956"/>
                </a:lnTo>
                <a:lnTo>
                  <a:pt x="131214" y="89435"/>
                </a:lnTo>
                <a:lnTo>
                  <a:pt x="108330" y="86855"/>
                </a:lnTo>
                <a:lnTo>
                  <a:pt x="99935" y="84142"/>
                </a:lnTo>
                <a:lnTo>
                  <a:pt x="93456" y="78608"/>
                </a:lnTo>
                <a:lnTo>
                  <a:pt x="89525" y="71047"/>
                </a:lnTo>
                <a:lnTo>
                  <a:pt x="88773" y="62255"/>
                </a:lnTo>
                <a:lnTo>
                  <a:pt x="91477" y="53859"/>
                </a:lnTo>
                <a:lnTo>
                  <a:pt x="96980" y="47380"/>
                </a:lnTo>
                <a:lnTo>
                  <a:pt x="104507" y="43449"/>
                </a:lnTo>
                <a:lnTo>
                  <a:pt x="113283" y="42697"/>
                </a:lnTo>
                <a:lnTo>
                  <a:pt x="134786" y="42697"/>
                </a:lnTo>
                <a:lnTo>
                  <a:pt x="138049" y="0"/>
                </a:lnTo>
                <a:close/>
              </a:path>
              <a:path w="868679" h="396875">
                <a:moveTo>
                  <a:pt x="113283" y="42697"/>
                </a:moveTo>
                <a:lnTo>
                  <a:pt x="104507" y="43449"/>
                </a:lnTo>
                <a:lnTo>
                  <a:pt x="96980" y="47380"/>
                </a:lnTo>
                <a:lnTo>
                  <a:pt x="91477" y="53859"/>
                </a:lnTo>
                <a:lnTo>
                  <a:pt x="88773" y="62255"/>
                </a:lnTo>
                <a:lnTo>
                  <a:pt x="89525" y="71047"/>
                </a:lnTo>
                <a:lnTo>
                  <a:pt x="93456" y="78608"/>
                </a:lnTo>
                <a:lnTo>
                  <a:pt x="99935" y="84142"/>
                </a:lnTo>
                <a:lnTo>
                  <a:pt x="108330" y="86855"/>
                </a:lnTo>
                <a:lnTo>
                  <a:pt x="131214" y="89435"/>
                </a:lnTo>
                <a:lnTo>
                  <a:pt x="134597" y="45166"/>
                </a:lnTo>
                <a:lnTo>
                  <a:pt x="113283" y="42697"/>
                </a:lnTo>
                <a:close/>
              </a:path>
              <a:path w="868679" h="396875">
                <a:moveTo>
                  <a:pt x="134786" y="42697"/>
                </a:moveTo>
                <a:lnTo>
                  <a:pt x="113283" y="42697"/>
                </a:lnTo>
                <a:lnTo>
                  <a:pt x="134597" y="45166"/>
                </a:lnTo>
                <a:lnTo>
                  <a:pt x="134786" y="42697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7CD907B-F4A1-7623-02D5-AB48640F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6A864-225E-1B8D-0F17-CE57EC646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02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1" grpId="0" animBg="1"/>
      <p:bldP spid="4" grpId="0" animBg="1"/>
      <p:bldP spid="5" grpId="0" animBg="1"/>
      <p:bldP spid="6" grpId="0" animBg="1"/>
      <p:bldP spid="7" grpId="0" animBg="1"/>
      <p:bldP spid="9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1">
            <a:extLst>
              <a:ext uri="{FF2B5EF4-FFF2-40B4-BE49-F238E27FC236}">
                <a16:creationId xmlns:a16="http://schemas.microsoft.com/office/drawing/2014/main" id="{A93A00A5-20E1-4C14-B5CF-9B70A1BDB297}"/>
              </a:ext>
            </a:extLst>
          </p:cNvPr>
          <p:cNvSpPr/>
          <p:nvPr/>
        </p:nvSpPr>
        <p:spPr>
          <a:xfrm>
            <a:off x="8995440" y="4655831"/>
            <a:ext cx="114300" cy="1190090"/>
          </a:xfrm>
          <a:custGeom>
            <a:avLst/>
            <a:gdLst/>
            <a:ahLst/>
            <a:cxnLst/>
            <a:rect l="l" t="t" r="r" b="b"/>
            <a:pathLst>
              <a:path w="114300" h="1416685">
                <a:moveTo>
                  <a:pt x="38100" y="1302131"/>
                </a:moveTo>
                <a:lnTo>
                  <a:pt x="0" y="1302131"/>
                </a:lnTo>
                <a:lnTo>
                  <a:pt x="57150" y="1416431"/>
                </a:lnTo>
                <a:lnTo>
                  <a:pt x="95250" y="1340231"/>
                </a:lnTo>
                <a:lnTo>
                  <a:pt x="57150" y="1340231"/>
                </a:lnTo>
                <a:lnTo>
                  <a:pt x="49726" y="1338736"/>
                </a:lnTo>
                <a:lnTo>
                  <a:pt x="43672" y="1334658"/>
                </a:lnTo>
                <a:lnTo>
                  <a:pt x="39594" y="1328604"/>
                </a:lnTo>
                <a:lnTo>
                  <a:pt x="38100" y="1321181"/>
                </a:lnTo>
                <a:lnTo>
                  <a:pt x="38100" y="1302131"/>
                </a:lnTo>
                <a:close/>
              </a:path>
              <a:path w="114300" h="1416685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1321181"/>
                </a:lnTo>
                <a:lnTo>
                  <a:pt x="39594" y="1328604"/>
                </a:lnTo>
                <a:lnTo>
                  <a:pt x="43672" y="1334658"/>
                </a:lnTo>
                <a:lnTo>
                  <a:pt x="49726" y="1338736"/>
                </a:lnTo>
                <a:lnTo>
                  <a:pt x="57150" y="1340231"/>
                </a:lnTo>
                <a:lnTo>
                  <a:pt x="64573" y="1338736"/>
                </a:lnTo>
                <a:lnTo>
                  <a:pt x="70627" y="1334658"/>
                </a:lnTo>
                <a:lnTo>
                  <a:pt x="74705" y="1328604"/>
                </a:lnTo>
                <a:lnTo>
                  <a:pt x="76200" y="1321181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1416685">
                <a:moveTo>
                  <a:pt x="114300" y="1302131"/>
                </a:moveTo>
                <a:lnTo>
                  <a:pt x="76200" y="1302131"/>
                </a:lnTo>
                <a:lnTo>
                  <a:pt x="76200" y="1321181"/>
                </a:lnTo>
                <a:lnTo>
                  <a:pt x="74705" y="1328604"/>
                </a:lnTo>
                <a:lnTo>
                  <a:pt x="70627" y="1334658"/>
                </a:lnTo>
                <a:lnTo>
                  <a:pt x="64573" y="1338736"/>
                </a:lnTo>
                <a:lnTo>
                  <a:pt x="57150" y="1340231"/>
                </a:lnTo>
                <a:lnTo>
                  <a:pt x="95250" y="1340231"/>
                </a:lnTo>
                <a:lnTo>
                  <a:pt x="114300" y="130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C187F99D-D170-472A-950C-5C5F254840C3}"/>
              </a:ext>
            </a:extLst>
          </p:cNvPr>
          <p:cNvSpPr/>
          <p:nvPr/>
        </p:nvSpPr>
        <p:spPr>
          <a:xfrm>
            <a:off x="8962007" y="2550899"/>
            <a:ext cx="114300" cy="1416685"/>
          </a:xfrm>
          <a:custGeom>
            <a:avLst/>
            <a:gdLst/>
            <a:ahLst/>
            <a:cxnLst/>
            <a:rect l="l" t="t" r="r" b="b"/>
            <a:pathLst>
              <a:path w="114300" h="1416685">
                <a:moveTo>
                  <a:pt x="38100" y="1302131"/>
                </a:moveTo>
                <a:lnTo>
                  <a:pt x="0" y="1302131"/>
                </a:lnTo>
                <a:lnTo>
                  <a:pt x="57150" y="1416431"/>
                </a:lnTo>
                <a:lnTo>
                  <a:pt x="95250" y="1340231"/>
                </a:lnTo>
                <a:lnTo>
                  <a:pt x="57150" y="1340231"/>
                </a:lnTo>
                <a:lnTo>
                  <a:pt x="49726" y="1338736"/>
                </a:lnTo>
                <a:lnTo>
                  <a:pt x="43672" y="1334658"/>
                </a:lnTo>
                <a:lnTo>
                  <a:pt x="39594" y="1328604"/>
                </a:lnTo>
                <a:lnTo>
                  <a:pt x="38100" y="1321181"/>
                </a:lnTo>
                <a:lnTo>
                  <a:pt x="38100" y="1302131"/>
                </a:lnTo>
                <a:close/>
              </a:path>
              <a:path w="114300" h="1416685">
                <a:moveTo>
                  <a:pt x="57150" y="0"/>
                </a:moveTo>
                <a:lnTo>
                  <a:pt x="49726" y="1494"/>
                </a:lnTo>
                <a:lnTo>
                  <a:pt x="43672" y="5572"/>
                </a:lnTo>
                <a:lnTo>
                  <a:pt x="39594" y="11626"/>
                </a:lnTo>
                <a:lnTo>
                  <a:pt x="38100" y="19050"/>
                </a:lnTo>
                <a:lnTo>
                  <a:pt x="38100" y="1321181"/>
                </a:lnTo>
                <a:lnTo>
                  <a:pt x="39594" y="1328604"/>
                </a:lnTo>
                <a:lnTo>
                  <a:pt x="43672" y="1334658"/>
                </a:lnTo>
                <a:lnTo>
                  <a:pt x="49726" y="1338736"/>
                </a:lnTo>
                <a:lnTo>
                  <a:pt x="57150" y="1340231"/>
                </a:lnTo>
                <a:lnTo>
                  <a:pt x="64573" y="1338736"/>
                </a:lnTo>
                <a:lnTo>
                  <a:pt x="70627" y="1334658"/>
                </a:lnTo>
                <a:lnTo>
                  <a:pt x="74705" y="1328604"/>
                </a:lnTo>
                <a:lnTo>
                  <a:pt x="76200" y="1321181"/>
                </a:lnTo>
                <a:lnTo>
                  <a:pt x="76200" y="19050"/>
                </a:lnTo>
                <a:lnTo>
                  <a:pt x="74705" y="11626"/>
                </a:lnTo>
                <a:lnTo>
                  <a:pt x="70627" y="5572"/>
                </a:lnTo>
                <a:lnTo>
                  <a:pt x="64573" y="1494"/>
                </a:lnTo>
                <a:lnTo>
                  <a:pt x="57150" y="0"/>
                </a:lnTo>
                <a:close/>
              </a:path>
              <a:path w="114300" h="1416685">
                <a:moveTo>
                  <a:pt x="114300" y="1302131"/>
                </a:moveTo>
                <a:lnTo>
                  <a:pt x="76200" y="1302131"/>
                </a:lnTo>
                <a:lnTo>
                  <a:pt x="76200" y="1321181"/>
                </a:lnTo>
                <a:lnTo>
                  <a:pt x="74705" y="1328604"/>
                </a:lnTo>
                <a:lnTo>
                  <a:pt x="70627" y="1334658"/>
                </a:lnTo>
                <a:lnTo>
                  <a:pt x="64573" y="1338736"/>
                </a:lnTo>
                <a:lnTo>
                  <a:pt x="57150" y="1340231"/>
                </a:lnTo>
                <a:lnTo>
                  <a:pt x="95250" y="1340231"/>
                </a:lnTo>
                <a:lnTo>
                  <a:pt x="114300" y="13021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5096879B-A78C-4B48-A171-D4825E361C85}"/>
              </a:ext>
            </a:extLst>
          </p:cNvPr>
          <p:cNvSpPr/>
          <p:nvPr/>
        </p:nvSpPr>
        <p:spPr>
          <a:xfrm>
            <a:off x="2560215" y="2589641"/>
            <a:ext cx="114300" cy="3256279"/>
          </a:xfrm>
          <a:custGeom>
            <a:avLst/>
            <a:gdLst/>
            <a:ahLst/>
            <a:cxnLst/>
            <a:rect l="l" t="t" r="r" b="b"/>
            <a:pathLst>
              <a:path w="114300" h="3256279">
                <a:moveTo>
                  <a:pt x="57150" y="76200"/>
                </a:moveTo>
                <a:lnTo>
                  <a:pt x="49726" y="77694"/>
                </a:lnTo>
                <a:lnTo>
                  <a:pt x="43672" y="81772"/>
                </a:lnTo>
                <a:lnTo>
                  <a:pt x="39594" y="87826"/>
                </a:lnTo>
                <a:lnTo>
                  <a:pt x="38100" y="95250"/>
                </a:lnTo>
                <a:lnTo>
                  <a:pt x="38100" y="3236874"/>
                </a:lnTo>
                <a:lnTo>
                  <a:pt x="39594" y="3244292"/>
                </a:lnTo>
                <a:lnTo>
                  <a:pt x="43672" y="3250347"/>
                </a:lnTo>
                <a:lnTo>
                  <a:pt x="49726" y="3254428"/>
                </a:lnTo>
                <a:lnTo>
                  <a:pt x="57150" y="3255924"/>
                </a:lnTo>
                <a:lnTo>
                  <a:pt x="64573" y="3254428"/>
                </a:lnTo>
                <a:lnTo>
                  <a:pt x="70627" y="3250347"/>
                </a:lnTo>
                <a:lnTo>
                  <a:pt x="74705" y="3244292"/>
                </a:lnTo>
                <a:lnTo>
                  <a:pt x="76200" y="3236874"/>
                </a:lnTo>
                <a:lnTo>
                  <a:pt x="76200" y="95250"/>
                </a:lnTo>
                <a:lnTo>
                  <a:pt x="74705" y="87826"/>
                </a:lnTo>
                <a:lnTo>
                  <a:pt x="70627" y="81772"/>
                </a:lnTo>
                <a:lnTo>
                  <a:pt x="64573" y="77694"/>
                </a:lnTo>
                <a:lnTo>
                  <a:pt x="57150" y="76200"/>
                </a:lnTo>
                <a:close/>
              </a:path>
              <a:path w="114300" h="32562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39594" y="87826"/>
                </a:lnTo>
                <a:lnTo>
                  <a:pt x="43672" y="81772"/>
                </a:lnTo>
                <a:lnTo>
                  <a:pt x="49726" y="77694"/>
                </a:lnTo>
                <a:lnTo>
                  <a:pt x="57150" y="76200"/>
                </a:lnTo>
                <a:lnTo>
                  <a:pt x="95250" y="76200"/>
                </a:lnTo>
                <a:lnTo>
                  <a:pt x="57150" y="0"/>
                </a:lnTo>
                <a:close/>
              </a:path>
              <a:path w="114300" h="3256279">
                <a:moveTo>
                  <a:pt x="95250" y="76200"/>
                </a:moveTo>
                <a:lnTo>
                  <a:pt x="57150" y="76200"/>
                </a:lnTo>
                <a:lnTo>
                  <a:pt x="64573" y="77694"/>
                </a:lnTo>
                <a:lnTo>
                  <a:pt x="70627" y="81772"/>
                </a:lnTo>
                <a:lnTo>
                  <a:pt x="74705" y="87826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95250" y="762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21566-0802-4FFC-9CA1-7487B3CF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Flow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F96C6D-1068-4B30-9364-FFF7F45342EA}"/>
              </a:ext>
            </a:extLst>
          </p:cNvPr>
          <p:cNvSpPr/>
          <p:nvPr/>
        </p:nvSpPr>
        <p:spPr>
          <a:xfrm>
            <a:off x="7238304" y="3984418"/>
            <a:ext cx="3400147" cy="71909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Store</a:t>
            </a:r>
            <a:endParaRPr lang="en-IN" dirty="0"/>
          </a:p>
        </p:txBody>
      </p:sp>
      <p:sp>
        <p:nvSpPr>
          <p:cNvPr id="5" name="object 38">
            <a:extLst>
              <a:ext uri="{FF2B5EF4-FFF2-40B4-BE49-F238E27FC236}">
                <a16:creationId xmlns:a16="http://schemas.microsoft.com/office/drawing/2014/main" id="{C88EF700-5264-454B-80B8-FE4AC5A5F12E}"/>
              </a:ext>
            </a:extLst>
          </p:cNvPr>
          <p:cNvSpPr/>
          <p:nvPr/>
        </p:nvSpPr>
        <p:spPr>
          <a:xfrm>
            <a:off x="6409574" y="3695730"/>
            <a:ext cx="868680" cy="396875"/>
          </a:xfrm>
          <a:custGeom>
            <a:avLst/>
            <a:gdLst/>
            <a:ahLst/>
            <a:cxnLst/>
            <a:rect l="l" t="t" r="r" b="b"/>
            <a:pathLst>
              <a:path w="868679" h="396875">
                <a:moveTo>
                  <a:pt x="445117" y="209550"/>
                </a:moveTo>
                <a:lnTo>
                  <a:pt x="400557" y="209550"/>
                </a:lnTo>
                <a:lnTo>
                  <a:pt x="401065" y="213106"/>
                </a:lnTo>
                <a:lnTo>
                  <a:pt x="400864" y="213106"/>
                </a:lnTo>
                <a:lnTo>
                  <a:pt x="401192" y="216915"/>
                </a:lnTo>
                <a:lnTo>
                  <a:pt x="401638" y="223483"/>
                </a:lnTo>
                <a:lnTo>
                  <a:pt x="401743" y="224789"/>
                </a:lnTo>
                <a:lnTo>
                  <a:pt x="401954" y="226694"/>
                </a:lnTo>
                <a:lnTo>
                  <a:pt x="402208" y="227964"/>
                </a:lnTo>
                <a:lnTo>
                  <a:pt x="404113" y="235331"/>
                </a:lnTo>
                <a:lnTo>
                  <a:pt x="404367" y="236474"/>
                </a:lnTo>
                <a:lnTo>
                  <a:pt x="428625" y="275208"/>
                </a:lnTo>
                <a:lnTo>
                  <a:pt x="467359" y="306324"/>
                </a:lnTo>
                <a:lnTo>
                  <a:pt x="504571" y="326898"/>
                </a:lnTo>
                <a:lnTo>
                  <a:pt x="547877" y="345439"/>
                </a:lnTo>
                <a:lnTo>
                  <a:pt x="614426" y="366521"/>
                </a:lnTo>
                <a:lnTo>
                  <a:pt x="687704" y="382524"/>
                </a:lnTo>
                <a:lnTo>
                  <a:pt x="726439" y="388365"/>
                </a:lnTo>
                <a:lnTo>
                  <a:pt x="766063" y="392811"/>
                </a:lnTo>
                <a:lnTo>
                  <a:pt x="806323" y="395477"/>
                </a:lnTo>
                <a:lnTo>
                  <a:pt x="845947" y="396367"/>
                </a:lnTo>
                <a:lnTo>
                  <a:pt x="854660" y="394868"/>
                </a:lnTo>
                <a:lnTo>
                  <a:pt x="861837" y="390286"/>
                </a:lnTo>
                <a:lnTo>
                  <a:pt x="866753" y="383347"/>
                </a:lnTo>
                <a:lnTo>
                  <a:pt x="868679" y="374776"/>
                </a:lnTo>
                <a:lnTo>
                  <a:pt x="867179" y="366063"/>
                </a:lnTo>
                <a:lnTo>
                  <a:pt x="862583" y="358886"/>
                </a:lnTo>
                <a:lnTo>
                  <a:pt x="855606" y="353970"/>
                </a:lnTo>
                <a:lnTo>
                  <a:pt x="846962" y="352044"/>
                </a:lnTo>
                <a:lnTo>
                  <a:pt x="807338" y="351027"/>
                </a:lnTo>
                <a:lnTo>
                  <a:pt x="768984" y="348361"/>
                </a:lnTo>
                <a:lnTo>
                  <a:pt x="694308" y="338581"/>
                </a:lnTo>
                <a:lnTo>
                  <a:pt x="624839" y="323214"/>
                </a:lnTo>
                <a:lnTo>
                  <a:pt x="577723" y="308863"/>
                </a:lnTo>
                <a:lnTo>
                  <a:pt x="535685" y="292353"/>
                </a:lnTo>
                <a:lnTo>
                  <a:pt x="500506" y="274574"/>
                </a:lnTo>
                <a:lnTo>
                  <a:pt x="465962" y="249681"/>
                </a:lnTo>
                <a:lnTo>
                  <a:pt x="447468" y="224789"/>
                </a:lnTo>
                <a:lnTo>
                  <a:pt x="447294" y="224789"/>
                </a:lnTo>
                <a:lnTo>
                  <a:pt x="446277" y="221614"/>
                </a:lnTo>
                <a:lnTo>
                  <a:pt x="446527" y="221614"/>
                </a:lnTo>
                <a:lnTo>
                  <a:pt x="446374" y="220980"/>
                </a:lnTo>
                <a:lnTo>
                  <a:pt x="446024" y="220980"/>
                </a:lnTo>
                <a:lnTo>
                  <a:pt x="445515" y="217424"/>
                </a:lnTo>
                <a:lnTo>
                  <a:pt x="445722" y="217424"/>
                </a:lnTo>
                <a:lnTo>
                  <a:pt x="445362" y="213106"/>
                </a:lnTo>
                <a:lnTo>
                  <a:pt x="401065" y="213106"/>
                </a:lnTo>
                <a:lnTo>
                  <a:pt x="400749" y="211772"/>
                </a:lnTo>
                <a:lnTo>
                  <a:pt x="445270" y="211772"/>
                </a:lnTo>
                <a:lnTo>
                  <a:pt x="445117" y="209550"/>
                </a:lnTo>
                <a:close/>
              </a:path>
              <a:path w="868679" h="396875">
                <a:moveTo>
                  <a:pt x="446277" y="221614"/>
                </a:moveTo>
                <a:lnTo>
                  <a:pt x="447294" y="224789"/>
                </a:lnTo>
                <a:lnTo>
                  <a:pt x="446978" y="223483"/>
                </a:lnTo>
                <a:lnTo>
                  <a:pt x="446277" y="221614"/>
                </a:lnTo>
                <a:close/>
              </a:path>
              <a:path w="868679" h="396875">
                <a:moveTo>
                  <a:pt x="446978" y="223483"/>
                </a:moveTo>
                <a:lnTo>
                  <a:pt x="447294" y="224789"/>
                </a:lnTo>
                <a:lnTo>
                  <a:pt x="447468" y="224789"/>
                </a:lnTo>
                <a:lnTo>
                  <a:pt x="446978" y="223483"/>
                </a:lnTo>
                <a:close/>
              </a:path>
              <a:path w="868679" h="396875">
                <a:moveTo>
                  <a:pt x="446527" y="221614"/>
                </a:moveTo>
                <a:lnTo>
                  <a:pt x="446277" y="221614"/>
                </a:lnTo>
                <a:lnTo>
                  <a:pt x="446978" y="223483"/>
                </a:lnTo>
                <a:lnTo>
                  <a:pt x="446527" y="221614"/>
                </a:lnTo>
                <a:close/>
              </a:path>
              <a:path w="868679" h="396875">
                <a:moveTo>
                  <a:pt x="445515" y="217424"/>
                </a:moveTo>
                <a:lnTo>
                  <a:pt x="446024" y="220980"/>
                </a:lnTo>
                <a:lnTo>
                  <a:pt x="445834" y="218743"/>
                </a:lnTo>
                <a:lnTo>
                  <a:pt x="445515" y="217424"/>
                </a:lnTo>
                <a:close/>
              </a:path>
              <a:path w="868679" h="396875">
                <a:moveTo>
                  <a:pt x="445834" y="218743"/>
                </a:moveTo>
                <a:lnTo>
                  <a:pt x="446024" y="220980"/>
                </a:lnTo>
                <a:lnTo>
                  <a:pt x="446374" y="220980"/>
                </a:lnTo>
                <a:lnTo>
                  <a:pt x="445834" y="218743"/>
                </a:lnTo>
                <a:close/>
              </a:path>
              <a:path w="868679" h="396875">
                <a:moveTo>
                  <a:pt x="445722" y="217424"/>
                </a:moveTo>
                <a:lnTo>
                  <a:pt x="445515" y="217424"/>
                </a:lnTo>
                <a:lnTo>
                  <a:pt x="445834" y="218743"/>
                </a:lnTo>
                <a:lnTo>
                  <a:pt x="445722" y="217424"/>
                </a:lnTo>
                <a:close/>
              </a:path>
              <a:path w="868679" h="396875">
                <a:moveTo>
                  <a:pt x="400557" y="209550"/>
                </a:moveTo>
                <a:lnTo>
                  <a:pt x="400749" y="211772"/>
                </a:lnTo>
                <a:lnTo>
                  <a:pt x="401065" y="213106"/>
                </a:lnTo>
                <a:lnTo>
                  <a:pt x="400557" y="209550"/>
                </a:lnTo>
                <a:close/>
              </a:path>
              <a:path w="868679" h="396875">
                <a:moveTo>
                  <a:pt x="399688" y="207300"/>
                </a:moveTo>
                <a:lnTo>
                  <a:pt x="400749" y="211772"/>
                </a:lnTo>
                <a:lnTo>
                  <a:pt x="400557" y="209550"/>
                </a:lnTo>
                <a:lnTo>
                  <a:pt x="445117" y="209550"/>
                </a:lnTo>
                <a:lnTo>
                  <a:pt x="445064" y="208787"/>
                </a:lnTo>
                <a:lnTo>
                  <a:pt x="400303" y="208787"/>
                </a:lnTo>
                <a:lnTo>
                  <a:pt x="399688" y="207300"/>
                </a:lnTo>
                <a:close/>
              </a:path>
              <a:path w="868679" h="396875">
                <a:moveTo>
                  <a:pt x="399287" y="205612"/>
                </a:moveTo>
                <a:lnTo>
                  <a:pt x="399688" y="207300"/>
                </a:lnTo>
                <a:lnTo>
                  <a:pt x="400303" y="208787"/>
                </a:lnTo>
                <a:lnTo>
                  <a:pt x="399287" y="205612"/>
                </a:lnTo>
                <a:close/>
              </a:path>
              <a:path w="868679" h="396875">
                <a:moveTo>
                  <a:pt x="444827" y="205612"/>
                </a:moveTo>
                <a:lnTo>
                  <a:pt x="399287" y="205612"/>
                </a:lnTo>
                <a:lnTo>
                  <a:pt x="400303" y="208787"/>
                </a:lnTo>
                <a:lnTo>
                  <a:pt x="445064" y="208787"/>
                </a:lnTo>
                <a:lnTo>
                  <a:pt x="444880" y="206120"/>
                </a:lnTo>
                <a:lnTo>
                  <a:pt x="444827" y="205612"/>
                </a:lnTo>
                <a:close/>
              </a:path>
              <a:path w="868679" h="396875">
                <a:moveTo>
                  <a:pt x="134597" y="45176"/>
                </a:moveTo>
                <a:lnTo>
                  <a:pt x="131214" y="89448"/>
                </a:lnTo>
                <a:lnTo>
                  <a:pt x="151129" y="91693"/>
                </a:lnTo>
                <a:lnTo>
                  <a:pt x="186689" y="98678"/>
                </a:lnTo>
                <a:lnTo>
                  <a:pt x="252983" y="116331"/>
                </a:lnTo>
                <a:lnTo>
                  <a:pt x="296925" y="132206"/>
                </a:lnTo>
                <a:lnTo>
                  <a:pt x="334263" y="149351"/>
                </a:lnTo>
                <a:lnTo>
                  <a:pt x="372363" y="173736"/>
                </a:lnTo>
                <a:lnTo>
                  <a:pt x="399688" y="207300"/>
                </a:lnTo>
                <a:lnTo>
                  <a:pt x="399287" y="205612"/>
                </a:lnTo>
                <a:lnTo>
                  <a:pt x="444827" y="205612"/>
                </a:lnTo>
                <a:lnTo>
                  <a:pt x="444626" y="203707"/>
                </a:lnTo>
                <a:lnTo>
                  <a:pt x="426847" y="165481"/>
                </a:lnTo>
                <a:lnTo>
                  <a:pt x="391159" y="132206"/>
                </a:lnTo>
                <a:lnTo>
                  <a:pt x="356107" y="110617"/>
                </a:lnTo>
                <a:lnTo>
                  <a:pt x="314197" y="91186"/>
                </a:lnTo>
                <a:lnTo>
                  <a:pt x="267080" y="74168"/>
                </a:lnTo>
                <a:lnTo>
                  <a:pt x="197103" y="55499"/>
                </a:lnTo>
                <a:lnTo>
                  <a:pt x="159765" y="48132"/>
                </a:lnTo>
                <a:lnTo>
                  <a:pt x="134597" y="45176"/>
                </a:lnTo>
                <a:close/>
              </a:path>
              <a:path w="868679" h="396875">
                <a:moveTo>
                  <a:pt x="138048" y="0"/>
                </a:moveTo>
                <a:lnTo>
                  <a:pt x="0" y="56261"/>
                </a:lnTo>
                <a:lnTo>
                  <a:pt x="127888" y="132969"/>
                </a:lnTo>
                <a:lnTo>
                  <a:pt x="131214" y="89448"/>
                </a:lnTo>
                <a:lnTo>
                  <a:pt x="108330" y="86868"/>
                </a:lnTo>
                <a:lnTo>
                  <a:pt x="99935" y="84143"/>
                </a:lnTo>
                <a:lnTo>
                  <a:pt x="93456" y="78597"/>
                </a:lnTo>
                <a:lnTo>
                  <a:pt x="89525" y="71026"/>
                </a:lnTo>
                <a:lnTo>
                  <a:pt x="88772" y="62230"/>
                </a:lnTo>
                <a:lnTo>
                  <a:pt x="91477" y="53834"/>
                </a:lnTo>
                <a:lnTo>
                  <a:pt x="96980" y="47355"/>
                </a:lnTo>
                <a:lnTo>
                  <a:pt x="104507" y="43424"/>
                </a:lnTo>
                <a:lnTo>
                  <a:pt x="113283" y="42671"/>
                </a:lnTo>
                <a:lnTo>
                  <a:pt x="134788" y="42671"/>
                </a:lnTo>
                <a:lnTo>
                  <a:pt x="138048" y="0"/>
                </a:lnTo>
                <a:close/>
              </a:path>
              <a:path w="868679" h="396875">
                <a:moveTo>
                  <a:pt x="113283" y="42671"/>
                </a:moveTo>
                <a:lnTo>
                  <a:pt x="104507" y="43424"/>
                </a:lnTo>
                <a:lnTo>
                  <a:pt x="96980" y="47355"/>
                </a:lnTo>
                <a:lnTo>
                  <a:pt x="91477" y="53834"/>
                </a:lnTo>
                <a:lnTo>
                  <a:pt x="88772" y="62230"/>
                </a:lnTo>
                <a:lnTo>
                  <a:pt x="89525" y="71026"/>
                </a:lnTo>
                <a:lnTo>
                  <a:pt x="93456" y="78597"/>
                </a:lnTo>
                <a:lnTo>
                  <a:pt x="99935" y="84143"/>
                </a:lnTo>
                <a:lnTo>
                  <a:pt x="108330" y="86868"/>
                </a:lnTo>
                <a:lnTo>
                  <a:pt x="131214" y="89448"/>
                </a:lnTo>
                <a:lnTo>
                  <a:pt x="134597" y="45176"/>
                </a:lnTo>
                <a:lnTo>
                  <a:pt x="113283" y="42671"/>
                </a:lnTo>
                <a:close/>
              </a:path>
              <a:path w="868679" h="396875">
                <a:moveTo>
                  <a:pt x="134788" y="42671"/>
                </a:moveTo>
                <a:lnTo>
                  <a:pt x="113283" y="42671"/>
                </a:lnTo>
                <a:lnTo>
                  <a:pt x="134597" y="45176"/>
                </a:lnTo>
                <a:lnTo>
                  <a:pt x="134788" y="42671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55A3E-D9E4-4CB5-A73B-FABC4419FF93}"/>
              </a:ext>
            </a:extLst>
          </p:cNvPr>
          <p:cNvSpPr/>
          <p:nvPr/>
        </p:nvSpPr>
        <p:spPr>
          <a:xfrm>
            <a:off x="4891597" y="3240350"/>
            <a:ext cx="1517978" cy="85225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Stores Application Data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3C0DF5-CD7A-4FAC-823F-1D259014816D}"/>
              </a:ext>
            </a:extLst>
          </p:cNvPr>
          <p:cNvSpPr/>
          <p:nvPr/>
        </p:nvSpPr>
        <p:spPr>
          <a:xfrm>
            <a:off x="1721736" y="5822324"/>
            <a:ext cx="1882066" cy="69245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D73E9B-B06C-4D0F-9015-63A37748CE8D}"/>
              </a:ext>
            </a:extLst>
          </p:cNvPr>
          <p:cNvSpPr/>
          <p:nvPr/>
        </p:nvSpPr>
        <p:spPr>
          <a:xfrm>
            <a:off x="266330" y="4802818"/>
            <a:ext cx="1376039" cy="97044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Manipulates Application Data</a:t>
            </a:r>
            <a:endParaRPr lang="en-IN" dirty="0"/>
          </a:p>
        </p:txBody>
      </p:sp>
      <p:sp>
        <p:nvSpPr>
          <p:cNvPr id="8" name="object 41">
            <a:extLst>
              <a:ext uri="{FF2B5EF4-FFF2-40B4-BE49-F238E27FC236}">
                <a16:creationId xmlns:a16="http://schemas.microsoft.com/office/drawing/2014/main" id="{AEECC44A-81AC-4B50-B94A-22A71A0899AE}"/>
              </a:ext>
            </a:extLst>
          </p:cNvPr>
          <p:cNvSpPr/>
          <p:nvPr/>
        </p:nvSpPr>
        <p:spPr>
          <a:xfrm>
            <a:off x="1287396" y="5623886"/>
            <a:ext cx="868680" cy="396875"/>
          </a:xfrm>
          <a:custGeom>
            <a:avLst/>
            <a:gdLst/>
            <a:ahLst/>
            <a:cxnLst/>
            <a:rect l="l" t="t" r="r" b="b"/>
            <a:pathLst>
              <a:path w="868680" h="396875">
                <a:moveTo>
                  <a:pt x="445114" y="209511"/>
                </a:moveTo>
                <a:lnTo>
                  <a:pt x="400558" y="209511"/>
                </a:lnTo>
                <a:lnTo>
                  <a:pt x="401066" y="213067"/>
                </a:lnTo>
                <a:lnTo>
                  <a:pt x="400861" y="213067"/>
                </a:lnTo>
                <a:lnTo>
                  <a:pt x="401192" y="216941"/>
                </a:lnTo>
                <a:lnTo>
                  <a:pt x="401640" y="223489"/>
                </a:lnTo>
                <a:lnTo>
                  <a:pt x="401749" y="224828"/>
                </a:lnTo>
                <a:lnTo>
                  <a:pt x="401954" y="226758"/>
                </a:lnTo>
                <a:lnTo>
                  <a:pt x="402209" y="227926"/>
                </a:lnTo>
                <a:lnTo>
                  <a:pt x="404114" y="235356"/>
                </a:lnTo>
                <a:lnTo>
                  <a:pt x="404367" y="236435"/>
                </a:lnTo>
                <a:lnTo>
                  <a:pt x="428625" y="275247"/>
                </a:lnTo>
                <a:lnTo>
                  <a:pt x="467359" y="306349"/>
                </a:lnTo>
                <a:lnTo>
                  <a:pt x="504571" y="326936"/>
                </a:lnTo>
                <a:lnTo>
                  <a:pt x="547878" y="345376"/>
                </a:lnTo>
                <a:lnTo>
                  <a:pt x="614426" y="366471"/>
                </a:lnTo>
                <a:lnTo>
                  <a:pt x="687704" y="382562"/>
                </a:lnTo>
                <a:lnTo>
                  <a:pt x="726440" y="388391"/>
                </a:lnTo>
                <a:lnTo>
                  <a:pt x="766064" y="392760"/>
                </a:lnTo>
                <a:lnTo>
                  <a:pt x="806322" y="395478"/>
                </a:lnTo>
                <a:lnTo>
                  <a:pt x="845947" y="396430"/>
                </a:lnTo>
                <a:lnTo>
                  <a:pt x="854660" y="394889"/>
                </a:lnTo>
                <a:lnTo>
                  <a:pt x="861837" y="390294"/>
                </a:lnTo>
                <a:lnTo>
                  <a:pt x="866753" y="383344"/>
                </a:lnTo>
                <a:lnTo>
                  <a:pt x="868679" y="374738"/>
                </a:lnTo>
                <a:lnTo>
                  <a:pt x="867179" y="366050"/>
                </a:lnTo>
                <a:lnTo>
                  <a:pt x="862584" y="358875"/>
                </a:lnTo>
                <a:lnTo>
                  <a:pt x="855606" y="353945"/>
                </a:lnTo>
                <a:lnTo>
                  <a:pt x="846963" y="351993"/>
                </a:lnTo>
                <a:lnTo>
                  <a:pt x="807339" y="351040"/>
                </a:lnTo>
                <a:lnTo>
                  <a:pt x="768985" y="348411"/>
                </a:lnTo>
                <a:lnTo>
                  <a:pt x="694309" y="338607"/>
                </a:lnTo>
                <a:lnTo>
                  <a:pt x="624840" y="323265"/>
                </a:lnTo>
                <a:lnTo>
                  <a:pt x="577722" y="308927"/>
                </a:lnTo>
                <a:lnTo>
                  <a:pt x="535685" y="292404"/>
                </a:lnTo>
                <a:lnTo>
                  <a:pt x="500507" y="274523"/>
                </a:lnTo>
                <a:lnTo>
                  <a:pt x="465963" y="249732"/>
                </a:lnTo>
                <a:lnTo>
                  <a:pt x="447480" y="224828"/>
                </a:lnTo>
                <a:lnTo>
                  <a:pt x="447294" y="224828"/>
                </a:lnTo>
                <a:lnTo>
                  <a:pt x="446278" y="221653"/>
                </a:lnTo>
                <a:lnTo>
                  <a:pt x="446534" y="221653"/>
                </a:lnTo>
                <a:lnTo>
                  <a:pt x="446367" y="220954"/>
                </a:lnTo>
                <a:lnTo>
                  <a:pt x="446023" y="220954"/>
                </a:lnTo>
                <a:lnTo>
                  <a:pt x="445516" y="217398"/>
                </a:lnTo>
                <a:lnTo>
                  <a:pt x="445720" y="217398"/>
                </a:lnTo>
                <a:lnTo>
                  <a:pt x="445357" y="213067"/>
                </a:lnTo>
                <a:lnTo>
                  <a:pt x="401066" y="213067"/>
                </a:lnTo>
                <a:lnTo>
                  <a:pt x="400748" y="211741"/>
                </a:lnTo>
                <a:lnTo>
                  <a:pt x="445267" y="211741"/>
                </a:lnTo>
                <a:lnTo>
                  <a:pt x="445114" y="209511"/>
                </a:lnTo>
                <a:close/>
              </a:path>
              <a:path w="868680" h="396875">
                <a:moveTo>
                  <a:pt x="446278" y="221653"/>
                </a:moveTo>
                <a:lnTo>
                  <a:pt x="447294" y="224828"/>
                </a:lnTo>
                <a:lnTo>
                  <a:pt x="446973" y="223489"/>
                </a:lnTo>
                <a:lnTo>
                  <a:pt x="446278" y="221653"/>
                </a:lnTo>
                <a:close/>
              </a:path>
              <a:path w="868680" h="396875">
                <a:moveTo>
                  <a:pt x="446973" y="223489"/>
                </a:moveTo>
                <a:lnTo>
                  <a:pt x="447294" y="224828"/>
                </a:lnTo>
                <a:lnTo>
                  <a:pt x="447480" y="224828"/>
                </a:lnTo>
                <a:lnTo>
                  <a:pt x="446973" y="223489"/>
                </a:lnTo>
                <a:close/>
              </a:path>
              <a:path w="868680" h="396875">
                <a:moveTo>
                  <a:pt x="446534" y="221653"/>
                </a:moveTo>
                <a:lnTo>
                  <a:pt x="446278" y="221653"/>
                </a:lnTo>
                <a:lnTo>
                  <a:pt x="446973" y="223489"/>
                </a:lnTo>
                <a:lnTo>
                  <a:pt x="446534" y="221653"/>
                </a:lnTo>
                <a:close/>
              </a:path>
              <a:path w="868680" h="396875">
                <a:moveTo>
                  <a:pt x="445516" y="217398"/>
                </a:moveTo>
                <a:lnTo>
                  <a:pt x="446023" y="220954"/>
                </a:lnTo>
                <a:lnTo>
                  <a:pt x="445833" y="218725"/>
                </a:lnTo>
                <a:lnTo>
                  <a:pt x="445516" y="217398"/>
                </a:lnTo>
                <a:close/>
              </a:path>
              <a:path w="868680" h="396875">
                <a:moveTo>
                  <a:pt x="445833" y="218725"/>
                </a:moveTo>
                <a:lnTo>
                  <a:pt x="446023" y="220954"/>
                </a:lnTo>
                <a:lnTo>
                  <a:pt x="446367" y="220954"/>
                </a:lnTo>
                <a:lnTo>
                  <a:pt x="445833" y="218725"/>
                </a:lnTo>
                <a:close/>
              </a:path>
              <a:path w="868680" h="396875">
                <a:moveTo>
                  <a:pt x="445720" y="217398"/>
                </a:moveTo>
                <a:lnTo>
                  <a:pt x="445516" y="217398"/>
                </a:lnTo>
                <a:lnTo>
                  <a:pt x="445833" y="218725"/>
                </a:lnTo>
                <a:lnTo>
                  <a:pt x="445720" y="217398"/>
                </a:lnTo>
                <a:close/>
              </a:path>
              <a:path w="868680" h="396875">
                <a:moveTo>
                  <a:pt x="400558" y="209511"/>
                </a:moveTo>
                <a:lnTo>
                  <a:pt x="400748" y="211741"/>
                </a:lnTo>
                <a:lnTo>
                  <a:pt x="401066" y="213067"/>
                </a:lnTo>
                <a:lnTo>
                  <a:pt x="400558" y="209511"/>
                </a:lnTo>
                <a:close/>
              </a:path>
              <a:path w="868680" h="396875">
                <a:moveTo>
                  <a:pt x="399689" y="207314"/>
                </a:moveTo>
                <a:lnTo>
                  <a:pt x="400748" y="211741"/>
                </a:lnTo>
                <a:lnTo>
                  <a:pt x="400558" y="209511"/>
                </a:lnTo>
                <a:lnTo>
                  <a:pt x="445114" y="209511"/>
                </a:lnTo>
                <a:lnTo>
                  <a:pt x="445066" y="208813"/>
                </a:lnTo>
                <a:lnTo>
                  <a:pt x="400303" y="208813"/>
                </a:lnTo>
                <a:lnTo>
                  <a:pt x="399689" y="207314"/>
                </a:lnTo>
                <a:close/>
              </a:path>
              <a:path w="868680" h="396875">
                <a:moveTo>
                  <a:pt x="399288" y="205638"/>
                </a:moveTo>
                <a:lnTo>
                  <a:pt x="399689" y="207314"/>
                </a:lnTo>
                <a:lnTo>
                  <a:pt x="400303" y="208813"/>
                </a:lnTo>
                <a:lnTo>
                  <a:pt x="399288" y="205638"/>
                </a:lnTo>
                <a:close/>
              </a:path>
              <a:path w="868680" h="396875">
                <a:moveTo>
                  <a:pt x="444832" y="205638"/>
                </a:moveTo>
                <a:lnTo>
                  <a:pt x="399288" y="205638"/>
                </a:lnTo>
                <a:lnTo>
                  <a:pt x="400303" y="208813"/>
                </a:lnTo>
                <a:lnTo>
                  <a:pt x="445066" y="208813"/>
                </a:lnTo>
                <a:lnTo>
                  <a:pt x="444880" y="206095"/>
                </a:lnTo>
                <a:lnTo>
                  <a:pt x="444832" y="205638"/>
                </a:lnTo>
                <a:close/>
              </a:path>
              <a:path w="868680" h="396875">
                <a:moveTo>
                  <a:pt x="134596" y="45175"/>
                </a:moveTo>
                <a:lnTo>
                  <a:pt x="131214" y="89435"/>
                </a:lnTo>
                <a:lnTo>
                  <a:pt x="151130" y="91681"/>
                </a:lnTo>
                <a:lnTo>
                  <a:pt x="186690" y="98717"/>
                </a:lnTo>
                <a:lnTo>
                  <a:pt x="252984" y="116319"/>
                </a:lnTo>
                <a:lnTo>
                  <a:pt x="297044" y="132207"/>
                </a:lnTo>
                <a:lnTo>
                  <a:pt x="334264" y="149364"/>
                </a:lnTo>
                <a:lnTo>
                  <a:pt x="372364" y="173697"/>
                </a:lnTo>
                <a:lnTo>
                  <a:pt x="399689" y="207314"/>
                </a:lnTo>
                <a:lnTo>
                  <a:pt x="399288" y="205638"/>
                </a:lnTo>
                <a:lnTo>
                  <a:pt x="444832" y="205638"/>
                </a:lnTo>
                <a:lnTo>
                  <a:pt x="444627" y="203708"/>
                </a:lnTo>
                <a:lnTo>
                  <a:pt x="444372" y="202539"/>
                </a:lnTo>
                <a:lnTo>
                  <a:pt x="442467" y="195110"/>
                </a:lnTo>
                <a:lnTo>
                  <a:pt x="442214" y="194030"/>
                </a:lnTo>
                <a:lnTo>
                  <a:pt x="419100" y="156464"/>
                </a:lnTo>
                <a:lnTo>
                  <a:pt x="380365" y="124802"/>
                </a:lnTo>
                <a:lnTo>
                  <a:pt x="342646" y="103847"/>
                </a:lnTo>
                <a:lnTo>
                  <a:pt x="299084" y="85293"/>
                </a:lnTo>
                <a:lnTo>
                  <a:pt x="233172" y="64262"/>
                </a:lnTo>
                <a:lnTo>
                  <a:pt x="159765" y="48133"/>
                </a:lnTo>
                <a:lnTo>
                  <a:pt x="134596" y="45175"/>
                </a:lnTo>
                <a:close/>
              </a:path>
              <a:path w="868680" h="396875">
                <a:moveTo>
                  <a:pt x="138049" y="0"/>
                </a:moveTo>
                <a:lnTo>
                  <a:pt x="0" y="56261"/>
                </a:lnTo>
                <a:lnTo>
                  <a:pt x="127889" y="132956"/>
                </a:lnTo>
                <a:lnTo>
                  <a:pt x="131214" y="89435"/>
                </a:lnTo>
                <a:lnTo>
                  <a:pt x="108331" y="86855"/>
                </a:lnTo>
                <a:lnTo>
                  <a:pt x="99935" y="84141"/>
                </a:lnTo>
                <a:lnTo>
                  <a:pt x="93456" y="78605"/>
                </a:lnTo>
                <a:lnTo>
                  <a:pt x="89525" y="71037"/>
                </a:lnTo>
                <a:lnTo>
                  <a:pt x="88772" y="62230"/>
                </a:lnTo>
                <a:lnTo>
                  <a:pt x="91477" y="53834"/>
                </a:lnTo>
                <a:lnTo>
                  <a:pt x="96980" y="47355"/>
                </a:lnTo>
                <a:lnTo>
                  <a:pt x="104507" y="43424"/>
                </a:lnTo>
                <a:lnTo>
                  <a:pt x="113284" y="42672"/>
                </a:lnTo>
                <a:lnTo>
                  <a:pt x="134788" y="42672"/>
                </a:lnTo>
                <a:lnTo>
                  <a:pt x="138049" y="0"/>
                </a:lnTo>
                <a:close/>
              </a:path>
              <a:path w="868680" h="396875">
                <a:moveTo>
                  <a:pt x="113284" y="42672"/>
                </a:moveTo>
                <a:lnTo>
                  <a:pt x="104507" y="43424"/>
                </a:lnTo>
                <a:lnTo>
                  <a:pt x="96980" y="47355"/>
                </a:lnTo>
                <a:lnTo>
                  <a:pt x="91477" y="53834"/>
                </a:lnTo>
                <a:lnTo>
                  <a:pt x="88772" y="62230"/>
                </a:lnTo>
                <a:lnTo>
                  <a:pt x="89525" y="71037"/>
                </a:lnTo>
                <a:lnTo>
                  <a:pt x="93456" y="78605"/>
                </a:lnTo>
                <a:lnTo>
                  <a:pt x="99935" y="84141"/>
                </a:lnTo>
                <a:lnTo>
                  <a:pt x="108331" y="86855"/>
                </a:lnTo>
                <a:lnTo>
                  <a:pt x="131214" y="89435"/>
                </a:lnTo>
                <a:lnTo>
                  <a:pt x="134596" y="45175"/>
                </a:lnTo>
                <a:lnTo>
                  <a:pt x="113284" y="42672"/>
                </a:lnTo>
                <a:close/>
              </a:path>
              <a:path w="868680" h="396875">
                <a:moveTo>
                  <a:pt x="134788" y="42672"/>
                </a:moveTo>
                <a:lnTo>
                  <a:pt x="113284" y="42672"/>
                </a:lnTo>
                <a:lnTo>
                  <a:pt x="134596" y="45175"/>
                </a:lnTo>
                <a:lnTo>
                  <a:pt x="134788" y="42672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5CB68B-CB20-45AA-B24F-85EE7CFF4C77}"/>
              </a:ext>
            </a:extLst>
          </p:cNvPr>
          <p:cNvSpPr/>
          <p:nvPr/>
        </p:nvSpPr>
        <p:spPr>
          <a:xfrm>
            <a:off x="1721736" y="1873240"/>
            <a:ext cx="1882066" cy="6924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2EE41-0D6F-4341-8546-4B649C474949}"/>
              </a:ext>
            </a:extLst>
          </p:cNvPr>
          <p:cNvSpPr/>
          <p:nvPr/>
        </p:nvSpPr>
        <p:spPr>
          <a:xfrm>
            <a:off x="225775" y="2146294"/>
            <a:ext cx="1376039" cy="9704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Predefined Information</a:t>
            </a:r>
            <a:endParaRPr lang="en-IN" dirty="0"/>
          </a:p>
        </p:txBody>
      </p:sp>
      <p:sp>
        <p:nvSpPr>
          <p:cNvPr id="12" name="object 47">
            <a:extLst>
              <a:ext uri="{FF2B5EF4-FFF2-40B4-BE49-F238E27FC236}">
                <a16:creationId xmlns:a16="http://schemas.microsoft.com/office/drawing/2014/main" id="{727AF460-541C-4EB8-94F7-776B03E18FDA}"/>
              </a:ext>
            </a:extLst>
          </p:cNvPr>
          <p:cNvSpPr/>
          <p:nvPr/>
        </p:nvSpPr>
        <p:spPr>
          <a:xfrm>
            <a:off x="1449324" y="2356739"/>
            <a:ext cx="1003300" cy="362585"/>
          </a:xfrm>
          <a:custGeom>
            <a:avLst/>
            <a:gdLst/>
            <a:ahLst/>
            <a:cxnLst/>
            <a:rect l="l" t="t" r="r" b="b"/>
            <a:pathLst>
              <a:path w="1003300" h="362585">
                <a:moveTo>
                  <a:pt x="129793" y="229488"/>
                </a:moveTo>
                <a:lnTo>
                  <a:pt x="0" y="302768"/>
                </a:lnTo>
                <a:lnTo>
                  <a:pt x="136525" y="362585"/>
                </a:lnTo>
                <a:lnTo>
                  <a:pt x="134341" y="319405"/>
                </a:lnTo>
                <a:lnTo>
                  <a:pt x="112140" y="319405"/>
                </a:lnTo>
                <a:lnTo>
                  <a:pt x="103435" y="318111"/>
                </a:lnTo>
                <a:lnTo>
                  <a:pt x="96123" y="313721"/>
                </a:lnTo>
                <a:lnTo>
                  <a:pt x="90977" y="306903"/>
                </a:lnTo>
                <a:lnTo>
                  <a:pt x="88772" y="298323"/>
                </a:lnTo>
                <a:lnTo>
                  <a:pt x="90064" y="289617"/>
                </a:lnTo>
                <a:lnTo>
                  <a:pt x="94440" y="282305"/>
                </a:lnTo>
                <a:lnTo>
                  <a:pt x="101220" y="277159"/>
                </a:lnTo>
                <a:lnTo>
                  <a:pt x="109728" y="274955"/>
                </a:lnTo>
                <a:lnTo>
                  <a:pt x="132033" y="273774"/>
                </a:lnTo>
                <a:lnTo>
                  <a:pt x="129793" y="229488"/>
                </a:lnTo>
                <a:close/>
              </a:path>
              <a:path w="1003300" h="362585">
                <a:moveTo>
                  <a:pt x="132033" y="273774"/>
                </a:moveTo>
                <a:lnTo>
                  <a:pt x="94440" y="282305"/>
                </a:lnTo>
                <a:lnTo>
                  <a:pt x="88772" y="298323"/>
                </a:lnTo>
                <a:lnTo>
                  <a:pt x="90977" y="306903"/>
                </a:lnTo>
                <a:lnTo>
                  <a:pt x="96123" y="313721"/>
                </a:lnTo>
                <a:lnTo>
                  <a:pt x="103435" y="318111"/>
                </a:lnTo>
                <a:lnTo>
                  <a:pt x="112140" y="319405"/>
                </a:lnTo>
                <a:lnTo>
                  <a:pt x="134277" y="318140"/>
                </a:lnTo>
                <a:lnTo>
                  <a:pt x="132033" y="273774"/>
                </a:lnTo>
                <a:close/>
              </a:path>
              <a:path w="1003300" h="362585">
                <a:moveTo>
                  <a:pt x="134277" y="318140"/>
                </a:moveTo>
                <a:lnTo>
                  <a:pt x="112140" y="319405"/>
                </a:lnTo>
                <a:lnTo>
                  <a:pt x="134341" y="319405"/>
                </a:lnTo>
                <a:lnTo>
                  <a:pt x="134277" y="318140"/>
                </a:lnTo>
                <a:close/>
              </a:path>
              <a:path w="1003300" h="362585">
                <a:moveTo>
                  <a:pt x="467273" y="166589"/>
                </a:moveTo>
                <a:lnTo>
                  <a:pt x="436118" y="195452"/>
                </a:lnTo>
                <a:lnTo>
                  <a:pt x="391413" y="217170"/>
                </a:lnTo>
                <a:lnTo>
                  <a:pt x="347218" y="232790"/>
                </a:lnTo>
                <a:lnTo>
                  <a:pt x="296037" y="246761"/>
                </a:lnTo>
                <a:lnTo>
                  <a:pt x="258444" y="255015"/>
                </a:lnTo>
                <a:lnTo>
                  <a:pt x="218312" y="262509"/>
                </a:lnTo>
                <a:lnTo>
                  <a:pt x="176783" y="268732"/>
                </a:lnTo>
                <a:lnTo>
                  <a:pt x="133731" y="273685"/>
                </a:lnTo>
                <a:lnTo>
                  <a:pt x="132033" y="273774"/>
                </a:lnTo>
                <a:lnTo>
                  <a:pt x="134277" y="318140"/>
                </a:lnTo>
                <a:lnTo>
                  <a:pt x="183387" y="312674"/>
                </a:lnTo>
                <a:lnTo>
                  <a:pt x="226440" y="306197"/>
                </a:lnTo>
                <a:lnTo>
                  <a:pt x="267588" y="298576"/>
                </a:lnTo>
                <a:lnTo>
                  <a:pt x="306705" y="289940"/>
                </a:lnTo>
                <a:lnTo>
                  <a:pt x="343662" y="280162"/>
                </a:lnTo>
                <a:lnTo>
                  <a:pt x="393700" y="264033"/>
                </a:lnTo>
                <a:lnTo>
                  <a:pt x="436371" y="245872"/>
                </a:lnTo>
                <a:lnTo>
                  <a:pt x="471169" y="225551"/>
                </a:lnTo>
                <a:lnTo>
                  <a:pt x="503936" y="192532"/>
                </a:lnTo>
                <a:lnTo>
                  <a:pt x="511937" y="171323"/>
                </a:lnTo>
                <a:lnTo>
                  <a:pt x="512244" y="168656"/>
                </a:lnTo>
                <a:lnTo>
                  <a:pt x="466598" y="168656"/>
                </a:lnTo>
                <a:lnTo>
                  <a:pt x="467273" y="166589"/>
                </a:lnTo>
                <a:close/>
              </a:path>
              <a:path w="1003300" h="362585">
                <a:moveTo>
                  <a:pt x="467878" y="165446"/>
                </a:moveTo>
                <a:lnTo>
                  <a:pt x="467273" y="166589"/>
                </a:lnTo>
                <a:lnTo>
                  <a:pt x="466598" y="168656"/>
                </a:lnTo>
                <a:lnTo>
                  <a:pt x="467870" y="165533"/>
                </a:lnTo>
                <a:close/>
              </a:path>
              <a:path w="1003300" h="362585">
                <a:moveTo>
                  <a:pt x="467870" y="165533"/>
                </a:moveTo>
                <a:lnTo>
                  <a:pt x="466598" y="168656"/>
                </a:lnTo>
                <a:lnTo>
                  <a:pt x="512244" y="168656"/>
                </a:lnTo>
                <a:lnTo>
                  <a:pt x="512449" y="166877"/>
                </a:lnTo>
                <a:lnTo>
                  <a:pt x="467740" y="166877"/>
                </a:lnTo>
                <a:lnTo>
                  <a:pt x="467870" y="165533"/>
                </a:lnTo>
                <a:close/>
              </a:path>
              <a:path w="1003300" h="362585">
                <a:moveTo>
                  <a:pt x="468088" y="165226"/>
                </a:moveTo>
                <a:lnTo>
                  <a:pt x="467870" y="165533"/>
                </a:lnTo>
                <a:lnTo>
                  <a:pt x="467740" y="166877"/>
                </a:lnTo>
                <a:lnTo>
                  <a:pt x="468088" y="165226"/>
                </a:lnTo>
                <a:close/>
              </a:path>
              <a:path w="1003300" h="362585">
                <a:moveTo>
                  <a:pt x="512463" y="162051"/>
                </a:moveTo>
                <a:lnTo>
                  <a:pt x="468756" y="162051"/>
                </a:lnTo>
                <a:lnTo>
                  <a:pt x="467740" y="166877"/>
                </a:lnTo>
                <a:lnTo>
                  <a:pt x="512449" y="166877"/>
                </a:lnTo>
                <a:lnTo>
                  <a:pt x="512725" y="164443"/>
                </a:lnTo>
                <a:lnTo>
                  <a:pt x="512898" y="162687"/>
                </a:lnTo>
                <a:lnTo>
                  <a:pt x="512318" y="162687"/>
                </a:lnTo>
                <a:lnTo>
                  <a:pt x="512463" y="162051"/>
                </a:lnTo>
                <a:close/>
              </a:path>
              <a:path w="1003300" h="362585">
                <a:moveTo>
                  <a:pt x="467975" y="164443"/>
                </a:moveTo>
                <a:lnTo>
                  <a:pt x="467273" y="166589"/>
                </a:lnTo>
                <a:lnTo>
                  <a:pt x="467832" y="165533"/>
                </a:lnTo>
                <a:lnTo>
                  <a:pt x="467975" y="164443"/>
                </a:lnTo>
                <a:close/>
              </a:path>
              <a:path w="1003300" h="362585">
                <a:moveTo>
                  <a:pt x="468756" y="162051"/>
                </a:moveTo>
                <a:lnTo>
                  <a:pt x="467975" y="164443"/>
                </a:lnTo>
                <a:lnTo>
                  <a:pt x="467878" y="165446"/>
                </a:lnTo>
                <a:lnTo>
                  <a:pt x="467994" y="165226"/>
                </a:lnTo>
                <a:lnTo>
                  <a:pt x="468756" y="162051"/>
                </a:lnTo>
                <a:close/>
              </a:path>
              <a:path w="1003300" h="362585">
                <a:moveTo>
                  <a:pt x="980567" y="0"/>
                </a:moveTo>
                <a:lnTo>
                  <a:pt x="934719" y="762"/>
                </a:lnTo>
                <a:lnTo>
                  <a:pt x="888238" y="3175"/>
                </a:lnTo>
                <a:lnTo>
                  <a:pt x="842771" y="6985"/>
                </a:lnTo>
                <a:lnTo>
                  <a:pt x="798321" y="12191"/>
                </a:lnTo>
                <a:lnTo>
                  <a:pt x="755269" y="18669"/>
                </a:lnTo>
                <a:lnTo>
                  <a:pt x="713994" y="26288"/>
                </a:lnTo>
                <a:lnTo>
                  <a:pt x="674624" y="34925"/>
                </a:lnTo>
                <a:lnTo>
                  <a:pt x="620521" y="49784"/>
                </a:lnTo>
                <a:lnTo>
                  <a:pt x="573151" y="66548"/>
                </a:lnTo>
                <a:lnTo>
                  <a:pt x="533145" y="85216"/>
                </a:lnTo>
                <a:lnTo>
                  <a:pt x="492759" y="113411"/>
                </a:lnTo>
                <a:lnTo>
                  <a:pt x="473837" y="138811"/>
                </a:lnTo>
                <a:lnTo>
                  <a:pt x="473075" y="139953"/>
                </a:lnTo>
                <a:lnTo>
                  <a:pt x="472528" y="141477"/>
                </a:lnTo>
                <a:lnTo>
                  <a:pt x="472186" y="142621"/>
                </a:lnTo>
                <a:lnTo>
                  <a:pt x="470026" y="149225"/>
                </a:lnTo>
                <a:lnTo>
                  <a:pt x="469519" y="150622"/>
                </a:lnTo>
                <a:lnTo>
                  <a:pt x="469264" y="152146"/>
                </a:lnTo>
                <a:lnTo>
                  <a:pt x="469138" y="153670"/>
                </a:lnTo>
                <a:lnTo>
                  <a:pt x="468375" y="160274"/>
                </a:lnTo>
                <a:lnTo>
                  <a:pt x="467975" y="164443"/>
                </a:lnTo>
                <a:lnTo>
                  <a:pt x="468756" y="162051"/>
                </a:lnTo>
                <a:lnTo>
                  <a:pt x="512463" y="162051"/>
                </a:lnTo>
                <a:lnTo>
                  <a:pt x="512869" y="160274"/>
                </a:lnTo>
                <a:lnTo>
                  <a:pt x="512825" y="160020"/>
                </a:lnTo>
                <a:lnTo>
                  <a:pt x="513049" y="159487"/>
                </a:lnTo>
                <a:lnTo>
                  <a:pt x="513333" y="158241"/>
                </a:lnTo>
                <a:lnTo>
                  <a:pt x="513571" y="158241"/>
                </a:lnTo>
                <a:lnTo>
                  <a:pt x="514476" y="156083"/>
                </a:lnTo>
                <a:lnTo>
                  <a:pt x="514794" y="156083"/>
                </a:lnTo>
                <a:lnTo>
                  <a:pt x="517778" y="151511"/>
                </a:lnTo>
                <a:lnTo>
                  <a:pt x="553465" y="124587"/>
                </a:lnTo>
                <a:lnTo>
                  <a:pt x="588899" y="108076"/>
                </a:lnTo>
                <a:lnTo>
                  <a:pt x="633349" y="92328"/>
                </a:lnTo>
                <a:lnTo>
                  <a:pt x="684657" y="78232"/>
                </a:lnTo>
                <a:lnTo>
                  <a:pt x="721994" y="69976"/>
                </a:lnTo>
                <a:lnTo>
                  <a:pt x="761873" y="62611"/>
                </a:lnTo>
                <a:lnTo>
                  <a:pt x="803401" y="56387"/>
                </a:lnTo>
                <a:lnTo>
                  <a:pt x="846582" y="51308"/>
                </a:lnTo>
                <a:lnTo>
                  <a:pt x="890651" y="47625"/>
                </a:lnTo>
                <a:lnTo>
                  <a:pt x="935482" y="45212"/>
                </a:lnTo>
                <a:lnTo>
                  <a:pt x="981328" y="44450"/>
                </a:lnTo>
                <a:lnTo>
                  <a:pt x="989974" y="42543"/>
                </a:lnTo>
                <a:lnTo>
                  <a:pt x="996965" y="37671"/>
                </a:lnTo>
                <a:lnTo>
                  <a:pt x="1001599" y="30537"/>
                </a:lnTo>
                <a:lnTo>
                  <a:pt x="1003173" y="21844"/>
                </a:lnTo>
                <a:lnTo>
                  <a:pt x="1001319" y="13198"/>
                </a:lnTo>
                <a:lnTo>
                  <a:pt x="996442" y="6207"/>
                </a:lnTo>
                <a:lnTo>
                  <a:pt x="989278" y="1573"/>
                </a:lnTo>
                <a:lnTo>
                  <a:pt x="980567" y="0"/>
                </a:lnTo>
                <a:close/>
              </a:path>
              <a:path w="1003300" h="362585">
                <a:moveTo>
                  <a:pt x="513241" y="159189"/>
                </a:moveTo>
                <a:lnTo>
                  <a:pt x="513013" y="159645"/>
                </a:lnTo>
                <a:lnTo>
                  <a:pt x="512318" y="162687"/>
                </a:lnTo>
                <a:lnTo>
                  <a:pt x="513106" y="160274"/>
                </a:lnTo>
                <a:lnTo>
                  <a:pt x="513241" y="159189"/>
                </a:lnTo>
                <a:close/>
              </a:path>
              <a:path w="1003300" h="362585">
                <a:moveTo>
                  <a:pt x="513146" y="160152"/>
                </a:moveTo>
                <a:lnTo>
                  <a:pt x="512318" y="162687"/>
                </a:lnTo>
                <a:lnTo>
                  <a:pt x="512898" y="162687"/>
                </a:lnTo>
                <a:lnTo>
                  <a:pt x="513146" y="160152"/>
                </a:lnTo>
                <a:close/>
              </a:path>
              <a:path w="1003300" h="362585">
                <a:moveTo>
                  <a:pt x="513877" y="157917"/>
                </a:moveTo>
                <a:lnTo>
                  <a:pt x="513241" y="159189"/>
                </a:lnTo>
                <a:lnTo>
                  <a:pt x="513146" y="160152"/>
                </a:lnTo>
                <a:lnTo>
                  <a:pt x="513877" y="157917"/>
                </a:lnTo>
                <a:close/>
              </a:path>
              <a:path w="1003300" h="362585">
                <a:moveTo>
                  <a:pt x="513049" y="159487"/>
                </a:moveTo>
                <a:lnTo>
                  <a:pt x="512825" y="160020"/>
                </a:lnTo>
                <a:lnTo>
                  <a:pt x="513013" y="159645"/>
                </a:lnTo>
                <a:lnTo>
                  <a:pt x="513049" y="159487"/>
                </a:lnTo>
                <a:close/>
              </a:path>
              <a:path w="1003300" h="362585">
                <a:moveTo>
                  <a:pt x="513013" y="159645"/>
                </a:moveTo>
                <a:lnTo>
                  <a:pt x="512825" y="160020"/>
                </a:lnTo>
                <a:lnTo>
                  <a:pt x="513013" y="159645"/>
                </a:lnTo>
                <a:close/>
              </a:path>
              <a:path w="1003300" h="362585">
                <a:moveTo>
                  <a:pt x="513261" y="158981"/>
                </a:moveTo>
                <a:lnTo>
                  <a:pt x="513049" y="159487"/>
                </a:lnTo>
                <a:lnTo>
                  <a:pt x="513013" y="159645"/>
                </a:lnTo>
                <a:lnTo>
                  <a:pt x="513241" y="159189"/>
                </a:lnTo>
                <a:lnTo>
                  <a:pt x="513261" y="158981"/>
                </a:lnTo>
                <a:close/>
              </a:path>
              <a:path w="1003300" h="362585">
                <a:moveTo>
                  <a:pt x="513333" y="158241"/>
                </a:moveTo>
                <a:lnTo>
                  <a:pt x="513049" y="159487"/>
                </a:lnTo>
                <a:lnTo>
                  <a:pt x="513261" y="158981"/>
                </a:lnTo>
                <a:lnTo>
                  <a:pt x="513333" y="158241"/>
                </a:lnTo>
                <a:close/>
              </a:path>
              <a:path w="1003300" h="362585">
                <a:moveTo>
                  <a:pt x="514476" y="156083"/>
                </a:moveTo>
                <a:lnTo>
                  <a:pt x="513261" y="158981"/>
                </a:lnTo>
                <a:lnTo>
                  <a:pt x="513241" y="159189"/>
                </a:lnTo>
                <a:lnTo>
                  <a:pt x="513877" y="157917"/>
                </a:lnTo>
                <a:lnTo>
                  <a:pt x="514476" y="156083"/>
                </a:lnTo>
                <a:close/>
              </a:path>
              <a:path w="1003300" h="362585">
                <a:moveTo>
                  <a:pt x="513571" y="158241"/>
                </a:moveTo>
                <a:lnTo>
                  <a:pt x="513333" y="158241"/>
                </a:lnTo>
                <a:lnTo>
                  <a:pt x="513261" y="158981"/>
                </a:lnTo>
                <a:lnTo>
                  <a:pt x="513571" y="158241"/>
                </a:lnTo>
                <a:close/>
              </a:path>
              <a:path w="1003300" h="362585">
                <a:moveTo>
                  <a:pt x="514794" y="156083"/>
                </a:moveTo>
                <a:lnTo>
                  <a:pt x="514476" y="156083"/>
                </a:lnTo>
                <a:lnTo>
                  <a:pt x="513877" y="157917"/>
                </a:lnTo>
                <a:lnTo>
                  <a:pt x="514794" y="156083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97AF26-E4EE-4B38-862F-4D81238D2B3B}"/>
              </a:ext>
            </a:extLst>
          </p:cNvPr>
          <p:cNvSpPr/>
          <p:nvPr/>
        </p:nvSpPr>
        <p:spPr>
          <a:xfrm>
            <a:off x="8020974" y="1845572"/>
            <a:ext cx="1882066" cy="692459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Reducer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828172-7ACF-4E25-8D78-04C46E389643}"/>
              </a:ext>
            </a:extLst>
          </p:cNvPr>
          <p:cNvSpPr/>
          <p:nvPr/>
        </p:nvSpPr>
        <p:spPr>
          <a:xfrm>
            <a:off x="10470264" y="1617380"/>
            <a:ext cx="1495961" cy="97044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Receives Action &amp; Updates State</a:t>
            </a:r>
            <a:endParaRPr lang="en-IN" dirty="0"/>
          </a:p>
        </p:txBody>
      </p:sp>
      <p:sp>
        <p:nvSpPr>
          <p:cNvPr id="15" name="object 51">
            <a:extLst>
              <a:ext uri="{FF2B5EF4-FFF2-40B4-BE49-F238E27FC236}">
                <a16:creationId xmlns:a16="http://schemas.microsoft.com/office/drawing/2014/main" id="{B806CCE4-5271-4723-A5A2-83348A46CE00}"/>
              </a:ext>
            </a:extLst>
          </p:cNvPr>
          <p:cNvSpPr/>
          <p:nvPr/>
        </p:nvSpPr>
        <p:spPr>
          <a:xfrm>
            <a:off x="9721874" y="2032968"/>
            <a:ext cx="867410" cy="239395"/>
          </a:xfrm>
          <a:custGeom>
            <a:avLst/>
            <a:gdLst/>
            <a:ahLst/>
            <a:cxnLst/>
            <a:rect l="l" t="t" r="r" b="b"/>
            <a:pathLst>
              <a:path w="867409" h="239394">
                <a:moveTo>
                  <a:pt x="736473" y="106045"/>
                </a:moveTo>
                <a:lnTo>
                  <a:pt x="734797" y="149996"/>
                </a:lnTo>
                <a:lnTo>
                  <a:pt x="757427" y="151257"/>
                </a:lnTo>
                <a:lnTo>
                  <a:pt x="765935" y="153535"/>
                </a:lnTo>
                <a:lnTo>
                  <a:pt x="772715" y="158718"/>
                </a:lnTo>
                <a:lnTo>
                  <a:pt x="777091" y="166044"/>
                </a:lnTo>
                <a:lnTo>
                  <a:pt x="778382" y="174751"/>
                </a:lnTo>
                <a:lnTo>
                  <a:pt x="776104" y="183312"/>
                </a:lnTo>
                <a:lnTo>
                  <a:pt x="770921" y="190087"/>
                </a:lnTo>
                <a:lnTo>
                  <a:pt x="763595" y="194433"/>
                </a:lnTo>
                <a:lnTo>
                  <a:pt x="754887" y="195707"/>
                </a:lnTo>
                <a:lnTo>
                  <a:pt x="733054" y="195707"/>
                </a:lnTo>
                <a:lnTo>
                  <a:pt x="731392" y="239268"/>
                </a:lnTo>
                <a:lnTo>
                  <a:pt x="827406" y="195707"/>
                </a:lnTo>
                <a:lnTo>
                  <a:pt x="754887" y="195707"/>
                </a:lnTo>
                <a:lnTo>
                  <a:pt x="733100" y="194476"/>
                </a:lnTo>
                <a:lnTo>
                  <a:pt x="830119" y="194476"/>
                </a:lnTo>
                <a:lnTo>
                  <a:pt x="867155" y="177673"/>
                </a:lnTo>
                <a:lnTo>
                  <a:pt x="736473" y="106045"/>
                </a:lnTo>
                <a:close/>
              </a:path>
              <a:path w="867409" h="239394">
                <a:moveTo>
                  <a:pt x="734797" y="149996"/>
                </a:moveTo>
                <a:lnTo>
                  <a:pt x="733100" y="194476"/>
                </a:lnTo>
                <a:lnTo>
                  <a:pt x="754887" y="195707"/>
                </a:lnTo>
                <a:lnTo>
                  <a:pt x="763595" y="194433"/>
                </a:lnTo>
                <a:lnTo>
                  <a:pt x="770921" y="190087"/>
                </a:lnTo>
                <a:lnTo>
                  <a:pt x="776104" y="183312"/>
                </a:lnTo>
                <a:lnTo>
                  <a:pt x="778382" y="174751"/>
                </a:lnTo>
                <a:lnTo>
                  <a:pt x="777091" y="166044"/>
                </a:lnTo>
                <a:lnTo>
                  <a:pt x="772715" y="158718"/>
                </a:lnTo>
                <a:lnTo>
                  <a:pt x="765935" y="153535"/>
                </a:lnTo>
                <a:lnTo>
                  <a:pt x="757427" y="151257"/>
                </a:lnTo>
                <a:lnTo>
                  <a:pt x="734797" y="149996"/>
                </a:lnTo>
                <a:close/>
              </a:path>
              <a:path w="867409" h="239394">
                <a:moveTo>
                  <a:pt x="422916" y="104153"/>
                </a:moveTo>
                <a:lnTo>
                  <a:pt x="423417" y="107061"/>
                </a:lnTo>
                <a:lnTo>
                  <a:pt x="423672" y="109347"/>
                </a:lnTo>
                <a:lnTo>
                  <a:pt x="424433" y="111506"/>
                </a:lnTo>
                <a:lnTo>
                  <a:pt x="427227" y="117094"/>
                </a:lnTo>
                <a:lnTo>
                  <a:pt x="427989" y="118745"/>
                </a:lnTo>
                <a:lnTo>
                  <a:pt x="429005" y="120142"/>
                </a:lnTo>
                <a:lnTo>
                  <a:pt x="430149" y="121538"/>
                </a:lnTo>
                <a:lnTo>
                  <a:pt x="433197" y="125095"/>
                </a:lnTo>
                <a:lnTo>
                  <a:pt x="433831" y="125984"/>
                </a:lnTo>
                <a:lnTo>
                  <a:pt x="472312" y="148971"/>
                </a:lnTo>
                <a:lnTo>
                  <a:pt x="516889" y="163068"/>
                </a:lnTo>
                <a:lnTo>
                  <a:pt x="557529" y="172338"/>
                </a:lnTo>
                <a:lnTo>
                  <a:pt x="604011" y="180594"/>
                </a:lnTo>
                <a:lnTo>
                  <a:pt x="672973" y="189611"/>
                </a:lnTo>
                <a:lnTo>
                  <a:pt x="733100" y="194476"/>
                </a:lnTo>
                <a:lnTo>
                  <a:pt x="734797" y="149996"/>
                </a:lnTo>
                <a:lnTo>
                  <a:pt x="714121" y="148844"/>
                </a:lnTo>
                <a:lnTo>
                  <a:pt x="678306" y="145414"/>
                </a:lnTo>
                <a:lnTo>
                  <a:pt x="611251" y="136651"/>
                </a:lnTo>
                <a:lnTo>
                  <a:pt x="566801" y="128905"/>
                </a:lnTo>
                <a:lnTo>
                  <a:pt x="528447" y="120142"/>
                </a:lnTo>
                <a:lnTo>
                  <a:pt x="489838" y="108076"/>
                </a:lnTo>
                <a:lnTo>
                  <a:pt x="487441" y="107061"/>
                </a:lnTo>
                <a:lnTo>
                  <a:pt x="425323" y="107061"/>
                </a:lnTo>
                <a:lnTo>
                  <a:pt x="424692" y="106299"/>
                </a:lnTo>
                <a:lnTo>
                  <a:pt x="424306" y="106299"/>
                </a:lnTo>
                <a:lnTo>
                  <a:pt x="423732" y="105138"/>
                </a:lnTo>
                <a:lnTo>
                  <a:pt x="422916" y="104153"/>
                </a:lnTo>
                <a:close/>
              </a:path>
              <a:path w="867409" h="239394">
                <a:moveTo>
                  <a:pt x="423958" y="105188"/>
                </a:moveTo>
                <a:lnTo>
                  <a:pt x="424071" y="105549"/>
                </a:lnTo>
                <a:lnTo>
                  <a:pt x="425323" y="107061"/>
                </a:lnTo>
                <a:lnTo>
                  <a:pt x="424447" y="105677"/>
                </a:lnTo>
                <a:lnTo>
                  <a:pt x="423958" y="105188"/>
                </a:lnTo>
                <a:close/>
              </a:path>
              <a:path w="867409" h="239394">
                <a:moveTo>
                  <a:pt x="467153" y="99822"/>
                </a:moveTo>
                <a:lnTo>
                  <a:pt x="422275" y="99822"/>
                </a:lnTo>
                <a:lnTo>
                  <a:pt x="423771" y="104593"/>
                </a:lnTo>
                <a:lnTo>
                  <a:pt x="424453" y="105677"/>
                </a:lnTo>
                <a:lnTo>
                  <a:pt x="425323" y="107061"/>
                </a:lnTo>
                <a:lnTo>
                  <a:pt x="487441" y="107061"/>
                </a:lnTo>
                <a:lnTo>
                  <a:pt x="482346" y="104901"/>
                </a:lnTo>
                <a:lnTo>
                  <a:pt x="476630" y="102235"/>
                </a:lnTo>
                <a:lnTo>
                  <a:pt x="472653" y="100075"/>
                </a:lnTo>
                <a:lnTo>
                  <a:pt x="467232" y="100075"/>
                </a:lnTo>
                <a:lnTo>
                  <a:pt x="467153" y="99822"/>
                </a:lnTo>
                <a:close/>
              </a:path>
              <a:path w="867409" h="239394">
                <a:moveTo>
                  <a:pt x="423767" y="105181"/>
                </a:moveTo>
                <a:lnTo>
                  <a:pt x="424306" y="106299"/>
                </a:lnTo>
                <a:lnTo>
                  <a:pt x="424071" y="105549"/>
                </a:lnTo>
                <a:lnTo>
                  <a:pt x="423767" y="105181"/>
                </a:lnTo>
                <a:close/>
              </a:path>
              <a:path w="867409" h="239394">
                <a:moveTo>
                  <a:pt x="424071" y="105549"/>
                </a:moveTo>
                <a:lnTo>
                  <a:pt x="424306" y="106299"/>
                </a:lnTo>
                <a:lnTo>
                  <a:pt x="424692" y="106299"/>
                </a:lnTo>
                <a:lnTo>
                  <a:pt x="424071" y="105549"/>
                </a:lnTo>
                <a:close/>
              </a:path>
              <a:path w="867409" h="239394">
                <a:moveTo>
                  <a:pt x="424463" y="105693"/>
                </a:moveTo>
                <a:close/>
              </a:path>
              <a:path w="867409" h="239394">
                <a:moveTo>
                  <a:pt x="423942" y="105138"/>
                </a:moveTo>
                <a:lnTo>
                  <a:pt x="424463" y="105693"/>
                </a:lnTo>
                <a:lnTo>
                  <a:pt x="423942" y="105138"/>
                </a:lnTo>
                <a:close/>
              </a:path>
              <a:path w="867409" h="239394">
                <a:moveTo>
                  <a:pt x="423771" y="104593"/>
                </a:moveTo>
                <a:lnTo>
                  <a:pt x="423868" y="104901"/>
                </a:lnTo>
                <a:lnTo>
                  <a:pt x="423990" y="105188"/>
                </a:lnTo>
                <a:lnTo>
                  <a:pt x="424453" y="105677"/>
                </a:lnTo>
                <a:lnTo>
                  <a:pt x="423771" y="104593"/>
                </a:lnTo>
                <a:close/>
              </a:path>
              <a:path w="867409" h="239394">
                <a:moveTo>
                  <a:pt x="423595" y="104825"/>
                </a:moveTo>
                <a:lnTo>
                  <a:pt x="423773" y="105188"/>
                </a:lnTo>
                <a:lnTo>
                  <a:pt x="424071" y="105549"/>
                </a:lnTo>
                <a:lnTo>
                  <a:pt x="423951" y="105181"/>
                </a:lnTo>
                <a:lnTo>
                  <a:pt x="423595" y="104825"/>
                </a:lnTo>
                <a:close/>
              </a:path>
              <a:path w="867409" h="239394">
                <a:moveTo>
                  <a:pt x="423543" y="104716"/>
                </a:moveTo>
                <a:lnTo>
                  <a:pt x="423958" y="105188"/>
                </a:lnTo>
                <a:lnTo>
                  <a:pt x="423543" y="104716"/>
                </a:lnTo>
                <a:close/>
              </a:path>
              <a:path w="867409" h="239394">
                <a:moveTo>
                  <a:pt x="422915" y="104145"/>
                </a:moveTo>
                <a:lnTo>
                  <a:pt x="423767" y="105181"/>
                </a:lnTo>
                <a:lnTo>
                  <a:pt x="423595" y="104825"/>
                </a:lnTo>
                <a:lnTo>
                  <a:pt x="422915" y="104145"/>
                </a:lnTo>
                <a:close/>
              </a:path>
              <a:path w="867409" h="239394">
                <a:moveTo>
                  <a:pt x="422716" y="102914"/>
                </a:moveTo>
                <a:lnTo>
                  <a:pt x="422735" y="103043"/>
                </a:lnTo>
                <a:lnTo>
                  <a:pt x="423543" y="104716"/>
                </a:lnTo>
                <a:lnTo>
                  <a:pt x="423942" y="105138"/>
                </a:lnTo>
                <a:lnTo>
                  <a:pt x="423771" y="104593"/>
                </a:lnTo>
                <a:lnTo>
                  <a:pt x="422716" y="102914"/>
                </a:lnTo>
                <a:close/>
              </a:path>
              <a:path w="867409" h="239394">
                <a:moveTo>
                  <a:pt x="422896" y="104033"/>
                </a:moveTo>
                <a:lnTo>
                  <a:pt x="423595" y="104825"/>
                </a:lnTo>
                <a:lnTo>
                  <a:pt x="422896" y="104033"/>
                </a:lnTo>
                <a:close/>
              </a:path>
              <a:path w="867409" h="239394">
                <a:moveTo>
                  <a:pt x="422735" y="103043"/>
                </a:moveTo>
                <a:lnTo>
                  <a:pt x="422896" y="104033"/>
                </a:lnTo>
                <a:lnTo>
                  <a:pt x="423543" y="104716"/>
                </a:lnTo>
                <a:lnTo>
                  <a:pt x="422735" y="103043"/>
                </a:lnTo>
                <a:close/>
              </a:path>
              <a:path w="867409" h="239394">
                <a:moveTo>
                  <a:pt x="422275" y="99822"/>
                </a:moveTo>
                <a:lnTo>
                  <a:pt x="422674" y="102616"/>
                </a:lnTo>
                <a:lnTo>
                  <a:pt x="422797" y="103043"/>
                </a:lnTo>
                <a:lnTo>
                  <a:pt x="423771" y="104593"/>
                </a:lnTo>
                <a:lnTo>
                  <a:pt x="422275" y="99822"/>
                </a:lnTo>
                <a:close/>
              </a:path>
              <a:path w="867409" h="239394">
                <a:moveTo>
                  <a:pt x="422275" y="103377"/>
                </a:moveTo>
                <a:lnTo>
                  <a:pt x="422915" y="104145"/>
                </a:lnTo>
                <a:lnTo>
                  <a:pt x="422275" y="103377"/>
                </a:lnTo>
                <a:close/>
              </a:path>
              <a:path w="867409" h="239394">
                <a:moveTo>
                  <a:pt x="22478" y="0"/>
                </a:moveTo>
                <a:lnTo>
                  <a:pt x="13787" y="1647"/>
                </a:lnTo>
                <a:lnTo>
                  <a:pt x="6667" y="6318"/>
                </a:lnTo>
                <a:lnTo>
                  <a:pt x="1833" y="13323"/>
                </a:lnTo>
                <a:lnTo>
                  <a:pt x="0" y="21971"/>
                </a:lnTo>
                <a:lnTo>
                  <a:pt x="1647" y="30662"/>
                </a:lnTo>
                <a:lnTo>
                  <a:pt x="6318" y="37782"/>
                </a:lnTo>
                <a:lnTo>
                  <a:pt x="13323" y="42616"/>
                </a:lnTo>
                <a:lnTo>
                  <a:pt x="21971" y="44450"/>
                </a:lnTo>
                <a:lnTo>
                  <a:pt x="61467" y="44958"/>
                </a:lnTo>
                <a:lnTo>
                  <a:pt x="100329" y="46100"/>
                </a:lnTo>
                <a:lnTo>
                  <a:pt x="138429" y="48260"/>
                </a:lnTo>
                <a:lnTo>
                  <a:pt x="211708" y="54483"/>
                </a:lnTo>
                <a:lnTo>
                  <a:pt x="278637" y="63246"/>
                </a:lnTo>
                <a:lnTo>
                  <a:pt x="323087" y="71120"/>
                </a:lnTo>
                <a:lnTo>
                  <a:pt x="372745" y="82931"/>
                </a:lnTo>
                <a:lnTo>
                  <a:pt x="414400" y="98425"/>
                </a:lnTo>
                <a:lnTo>
                  <a:pt x="422884" y="104114"/>
                </a:lnTo>
                <a:lnTo>
                  <a:pt x="422275" y="103377"/>
                </a:lnTo>
                <a:lnTo>
                  <a:pt x="422782" y="103377"/>
                </a:lnTo>
                <a:lnTo>
                  <a:pt x="422673" y="102914"/>
                </a:lnTo>
                <a:lnTo>
                  <a:pt x="422528" y="102616"/>
                </a:lnTo>
                <a:lnTo>
                  <a:pt x="422674" y="102616"/>
                </a:lnTo>
                <a:lnTo>
                  <a:pt x="422275" y="99822"/>
                </a:lnTo>
                <a:lnTo>
                  <a:pt x="467153" y="99822"/>
                </a:lnTo>
                <a:lnTo>
                  <a:pt x="465736" y="95304"/>
                </a:lnTo>
                <a:lnTo>
                  <a:pt x="464184" y="92837"/>
                </a:lnTo>
                <a:lnTo>
                  <a:pt x="466089" y="92837"/>
                </a:lnTo>
                <a:lnTo>
                  <a:pt x="465835" y="90550"/>
                </a:lnTo>
                <a:lnTo>
                  <a:pt x="465074" y="88392"/>
                </a:lnTo>
                <a:lnTo>
                  <a:pt x="462279" y="82804"/>
                </a:lnTo>
                <a:lnTo>
                  <a:pt x="461517" y="81152"/>
                </a:lnTo>
                <a:lnTo>
                  <a:pt x="460501" y="79756"/>
                </a:lnTo>
                <a:lnTo>
                  <a:pt x="459358" y="78359"/>
                </a:lnTo>
                <a:lnTo>
                  <a:pt x="456310" y="74802"/>
                </a:lnTo>
                <a:lnTo>
                  <a:pt x="455675" y="73913"/>
                </a:lnTo>
                <a:lnTo>
                  <a:pt x="416051" y="50546"/>
                </a:lnTo>
                <a:lnTo>
                  <a:pt x="372236" y="36830"/>
                </a:lnTo>
                <a:lnTo>
                  <a:pt x="331342" y="27432"/>
                </a:lnTo>
                <a:lnTo>
                  <a:pt x="284860" y="19304"/>
                </a:lnTo>
                <a:lnTo>
                  <a:pt x="216026" y="10287"/>
                </a:lnTo>
                <a:lnTo>
                  <a:pt x="140842" y="3810"/>
                </a:lnTo>
                <a:lnTo>
                  <a:pt x="101726" y="1777"/>
                </a:lnTo>
                <a:lnTo>
                  <a:pt x="61975" y="508"/>
                </a:lnTo>
                <a:lnTo>
                  <a:pt x="22478" y="0"/>
                </a:lnTo>
                <a:close/>
              </a:path>
              <a:path w="867409" h="239394">
                <a:moveTo>
                  <a:pt x="422782" y="103377"/>
                </a:moveTo>
                <a:lnTo>
                  <a:pt x="422275" y="103377"/>
                </a:lnTo>
                <a:lnTo>
                  <a:pt x="422896" y="104033"/>
                </a:lnTo>
                <a:lnTo>
                  <a:pt x="422782" y="103377"/>
                </a:lnTo>
                <a:close/>
              </a:path>
              <a:path w="867409" h="239394">
                <a:moveTo>
                  <a:pt x="422528" y="102616"/>
                </a:moveTo>
                <a:lnTo>
                  <a:pt x="422735" y="103043"/>
                </a:lnTo>
                <a:lnTo>
                  <a:pt x="422716" y="102914"/>
                </a:lnTo>
                <a:lnTo>
                  <a:pt x="422528" y="102616"/>
                </a:lnTo>
                <a:close/>
              </a:path>
              <a:path w="867409" h="239394">
                <a:moveTo>
                  <a:pt x="422674" y="102616"/>
                </a:moveTo>
                <a:lnTo>
                  <a:pt x="422528" y="102616"/>
                </a:lnTo>
                <a:lnTo>
                  <a:pt x="422716" y="102914"/>
                </a:lnTo>
                <a:lnTo>
                  <a:pt x="422674" y="102616"/>
                </a:lnTo>
                <a:close/>
              </a:path>
              <a:path w="867409" h="239394">
                <a:moveTo>
                  <a:pt x="465736" y="95304"/>
                </a:moveTo>
                <a:lnTo>
                  <a:pt x="467232" y="100075"/>
                </a:lnTo>
                <a:lnTo>
                  <a:pt x="466791" y="96983"/>
                </a:lnTo>
                <a:lnTo>
                  <a:pt x="465736" y="95304"/>
                </a:lnTo>
                <a:close/>
              </a:path>
              <a:path w="867409" h="239394">
                <a:moveTo>
                  <a:pt x="466791" y="96983"/>
                </a:moveTo>
                <a:lnTo>
                  <a:pt x="467232" y="100075"/>
                </a:lnTo>
                <a:lnTo>
                  <a:pt x="472653" y="100075"/>
                </a:lnTo>
                <a:lnTo>
                  <a:pt x="472185" y="99822"/>
                </a:lnTo>
                <a:lnTo>
                  <a:pt x="469010" y="97789"/>
                </a:lnTo>
                <a:lnTo>
                  <a:pt x="468450" y="97282"/>
                </a:lnTo>
                <a:lnTo>
                  <a:pt x="466978" y="97282"/>
                </a:lnTo>
                <a:lnTo>
                  <a:pt x="466791" y="96983"/>
                </a:lnTo>
                <a:close/>
              </a:path>
              <a:path w="867409" h="239394">
                <a:moveTo>
                  <a:pt x="466772" y="96854"/>
                </a:moveTo>
                <a:lnTo>
                  <a:pt x="466791" y="96983"/>
                </a:lnTo>
                <a:lnTo>
                  <a:pt x="466978" y="97282"/>
                </a:lnTo>
                <a:lnTo>
                  <a:pt x="466772" y="96854"/>
                </a:lnTo>
                <a:close/>
              </a:path>
              <a:path w="867409" h="239394">
                <a:moveTo>
                  <a:pt x="466561" y="95569"/>
                </a:moveTo>
                <a:lnTo>
                  <a:pt x="466591" y="95744"/>
                </a:lnTo>
                <a:lnTo>
                  <a:pt x="467232" y="96520"/>
                </a:lnTo>
                <a:lnTo>
                  <a:pt x="466725" y="96520"/>
                </a:lnTo>
                <a:lnTo>
                  <a:pt x="466834" y="96983"/>
                </a:lnTo>
                <a:lnTo>
                  <a:pt x="466978" y="97282"/>
                </a:lnTo>
                <a:lnTo>
                  <a:pt x="468450" y="97282"/>
                </a:lnTo>
                <a:lnTo>
                  <a:pt x="467609" y="96520"/>
                </a:lnTo>
                <a:lnTo>
                  <a:pt x="467232" y="96520"/>
                </a:lnTo>
                <a:lnTo>
                  <a:pt x="466611" y="95864"/>
                </a:lnTo>
                <a:lnTo>
                  <a:pt x="466886" y="95864"/>
                </a:lnTo>
                <a:lnTo>
                  <a:pt x="466561" y="95569"/>
                </a:lnTo>
                <a:close/>
              </a:path>
              <a:path w="867409" h="239394">
                <a:moveTo>
                  <a:pt x="465565" y="94759"/>
                </a:moveTo>
                <a:lnTo>
                  <a:pt x="465689" y="95154"/>
                </a:lnTo>
                <a:lnTo>
                  <a:pt x="465781" y="95376"/>
                </a:lnTo>
                <a:lnTo>
                  <a:pt x="466791" y="96983"/>
                </a:lnTo>
                <a:lnTo>
                  <a:pt x="466772" y="96854"/>
                </a:lnTo>
                <a:lnTo>
                  <a:pt x="465939" y="95154"/>
                </a:lnTo>
                <a:lnTo>
                  <a:pt x="465565" y="94759"/>
                </a:lnTo>
                <a:close/>
              </a:path>
              <a:path w="867409" h="239394">
                <a:moveTo>
                  <a:pt x="465964" y="95181"/>
                </a:moveTo>
                <a:lnTo>
                  <a:pt x="466772" y="96854"/>
                </a:lnTo>
                <a:lnTo>
                  <a:pt x="466611" y="95864"/>
                </a:lnTo>
                <a:lnTo>
                  <a:pt x="465964" y="95181"/>
                </a:lnTo>
                <a:close/>
              </a:path>
              <a:path w="867409" h="239394">
                <a:moveTo>
                  <a:pt x="466591" y="95744"/>
                </a:moveTo>
                <a:lnTo>
                  <a:pt x="467232" y="96520"/>
                </a:lnTo>
                <a:lnTo>
                  <a:pt x="466591" y="95744"/>
                </a:lnTo>
                <a:close/>
              </a:path>
              <a:path w="867409" h="239394">
                <a:moveTo>
                  <a:pt x="465834" y="94911"/>
                </a:moveTo>
                <a:lnTo>
                  <a:pt x="465964" y="95181"/>
                </a:lnTo>
                <a:lnTo>
                  <a:pt x="466611" y="95864"/>
                </a:lnTo>
                <a:lnTo>
                  <a:pt x="466103" y="95154"/>
                </a:lnTo>
                <a:lnTo>
                  <a:pt x="465834" y="94911"/>
                </a:lnTo>
                <a:close/>
              </a:path>
              <a:path w="867409" h="239394">
                <a:moveTo>
                  <a:pt x="466103" y="95154"/>
                </a:moveTo>
                <a:lnTo>
                  <a:pt x="466591" y="95744"/>
                </a:lnTo>
                <a:lnTo>
                  <a:pt x="466561" y="95569"/>
                </a:lnTo>
                <a:lnTo>
                  <a:pt x="466103" y="95154"/>
                </a:lnTo>
                <a:close/>
              </a:path>
              <a:path w="867409" h="239394">
                <a:moveTo>
                  <a:pt x="466221" y="93599"/>
                </a:moveTo>
                <a:lnTo>
                  <a:pt x="465200" y="93599"/>
                </a:lnTo>
                <a:lnTo>
                  <a:pt x="465775" y="94759"/>
                </a:lnTo>
                <a:lnTo>
                  <a:pt x="466132" y="95181"/>
                </a:lnTo>
                <a:lnTo>
                  <a:pt x="466561" y="95569"/>
                </a:lnTo>
                <a:lnTo>
                  <a:pt x="466221" y="93599"/>
                </a:lnTo>
                <a:close/>
              </a:path>
              <a:path w="867409" h="239394">
                <a:moveTo>
                  <a:pt x="465054" y="94220"/>
                </a:moveTo>
                <a:lnTo>
                  <a:pt x="465736" y="95304"/>
                </a:lnTo>
                <a:lnTo>
                  <a:pt x="465612" y="94911"/>
                </a:lnTo>
                <a:lnTo>
                  <a:pt x="465524" y="94716"/>
                </a:lnTo>
                <a:lnTo>
                  <a:pt x="465054" y="94220"/>
                </a:lnTo>
                <a:close/>
              </a:path>
              <a:path w="867409" h="239394">
                <a:moveTo>
                  <a:pt x="465524" y="94630"/>
                </a:moveTo>
                <a:lnTo>
                  <a:pt x="465565" y="94759"/>
                </a:lnTo>
                <a:lnTo>
                  <a:pt x="465964" y="95181"/>
                </a:lnTo>
                <a:lnTo>
                  <a:pt x="465834" y="94911"/>
                </a:lnTo>
                <a:lnTo>
                  <a:pt x="465524" y="94630"/>
                </a:lnTo>
                <a:close/>
              </a:path>
              <a:path w="867409" h="239394">
                <a:moveTo>
                  <a:pt x="465740" y="94716"/>
                </a:moveTo>
                <a:lnTo>
                  <a:pt x="465834" y="94911"/>
                </a:lnTo>
                <a:lnTo>
                  <a:pt x="466103" y="95154"/>
                </a:lnTo>
                <a:lnTo>
                  <a:pt x="465740" y="94716"/>
                </a:lnTo>
                <a:close/>
              </a:path>
              <a:path w="867409" h="239394">
                <a:moveTo>
                  <a:pt x="465436" y="94348"/>
                </a:moveTo>
                <a:lnTo>
                  <a:pt x="465524" y="94630"/>
                </a:lnTo>
                <a:lnTo>
                  <a:pt x="465834" y="94911"/>
                </a:lnTo>
                <a:lnTo>
                  <a:pt x="465740" y="94716"/>
                </a:lnTo>
                <a:lnTo>
                  <a:pt x="465436" y="94348"/>
                </a:lnTo>
                <a:close/>
              </a:path>
              <a:path w="867409" h="239394">
                <a:moveTo>
                  <a:pt x="465031" y="94183"/>
                </a:moveTo>
                <a:lnTo>
                  <a:pt x="465565" y="94759"/>
                </a:lnTo>
                <a:lnTo>
                  <a:pt x="465524" y="94630"/>
                </a:lnTo>
                <a:lnTo>
                  <a:pt x="465031" y="94183"/>
                </a:lnTo>
                <a:close/>
              </a:path>
              <a:path w="867409" h="239394">
                <a:moveTo>
                  <a:pt x="465200" y="93599"/>
                </a:moveTo>
                <a:lnTo>
                  <a:pt x="465436" y="94348"/>
                </a:lnTo>
                <a:lnTo>
                  <a:pt x="465740" y="94716"/>
                </a:lnTo>
                <a:lnTo>
                  <a:pt x="465200" y="93599"/>
                </a:lnTo>
                <a:close/>
              </a:path>
              <a:path w="867409" h="239394">
                <a:moveTo>
                  <a:pt x="464184" y="92837"/>
                </a:moveTo>
                <a:lnTo>
                  <a:pt x="464983" y="94107"/>
                </a:lnTo>
                <a:lnTo>
                  <a:pt x="465524" y="94630"/>
                </a:lnTo>
                <a:lnTo>
                  <a:pt x="465436" y="94348"/>
                </a:lnTo>
                <a:lnTo>
                  <a:pt x="464184" y="92837"/>
                </a:lnTo>
                <a:close/>
              </a:path>
              <a:path w="867409" h="239394">
                <a:moveTo>
                  <a:pt x="466089" y="92837"/>
                </a:moveTo>
                <a:lnTo>
                  <a:pt x="464184" y="92837"/>
                </a:lnTo>
                <a:lnTo>
                  <a:pt x="465436" y="94348"/>
                </a:lnTo>
                <a:lnTo>
                  <a:pt x="465200" y="93599"/>
                </a:lnTo>
                <a:lnTo>
                  <a:pt x="466221" y="93599"/>
                </a:lnTo>
                <a:lnTo>
                  <a:pt x="466089" y="92837"/>
                </a:lnTo>
                <a:close/>
              </a:path>
              <a:path w="867409" h="239394">
                <a:moveTo>
                  <a:pt x="464983" y="94107"/>
                </a:move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28EDA0-2B9C-4672-BF02-D868BF2A1252}"/>
              </a:ext>
            </a:extLst>
          </p:cNvPr>
          <p:cNvSpPr/>
          <p:nvPr/>
        </p:nvSpPr>
        <p:spPr>
          <a:xfrm>
            <a:off x="1716350" y="3649695"/>
            <a:ext cx="1887452" cy="7190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Dispatches</a:t>
            </a:r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2D9AE5-1E3D-41DE-B7FE-864176037BBE}"/>
              </a:ext>
            </a:extLst>
          </p:cNvPr>
          <p:cNvSpPr/>
          <p:nvPr/>
        </p:nvSpPr>
        <p:spPr>
          <a:xfrm>
            <a:off x="8202140" y="2850707"/>
            <a:ext cx="1700900" cy="7190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Updates</a:t>
            </a:r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8EAC85-45FB-486F-BF1D-2A476890FE20}"/>
              </a:ext>
            </a:extLst>
          </p:cNvPr>
          <p:cNvSpPr/>
          <p:nvPr/>
        </p:nvSpPr>
        <p:spPr>
          <a:xfrm>
            <a:off x="8273513" y="4922308"/>
            <a:ext cx="1700900" cy="7190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Triggers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1E4970-95EF-4ECF-B8B9-F7D24AB835BC}"/>
              </a:ext>
            </a:extLst>
          </p:cNvPr>
          <p:cNvSpPr/>
          <p:nvPr/>
        </p:nvSpPr>
        <p:spPr>
          <a:xfrm>
            <a:off x="8273513" y="5825105"/>
            <a:ext cx="1882066" cy="6924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Subscription</a:t>
            </a:r>
            <a:endParaRPr lang="en-IN" dirty="0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A9216DF3-3969-4ED9-8A43-3F0ABF2A4938}"/>
              </a:ext>
            </a:extLst>
          </p:cNvPr>
          <p:cNvSpPr/>
          <p:nvPr/>
        </p:nvSpPr>
        <p:spPr>
          <a:xfrm>
            <a:off x="3617456" y="2146294"/>
            <a:ext cx="4403517" cy="114300"/>
          </a:xfrm>
          <a:custGeom>
            <a:avLst/>
            <a:gdLst/>
            <a:ahLst/>
            <a:cxnLst/>
            <a:rect l="l" t="t" r="r" b="b"/>
            <a:pathLst>
              <a:path w="3944620" h="114300">
                <a:moveTo>
                  <a:pt x="3907222" y="37972"/>
                </a:moveTo>
                <a:lnTo>
                  <a:pt x="3848989" y="37972"/>
                </a:lnTo>
                <a:lnTo>
                  <a:pt x="3856414" y="39391"/>
                </a:lnTo>
                <a:lnTo>
                  <a:pt x="3862482" y="43418"/>
                </a:lnTo>
                <a:lnTo>
                  <a:pt x="3866598" y="49420"/>
                </a:lnTo>
                <a:lnTo>
                  <a:pt x="3868166" y="56768"/>
                </a:lnTo>
                <a:lnTo>
                  <a:pt x="3866747" y="64214"/>
                </a:lnTo>
                <a:lnTo>
                  <a:pt x="3862720" y="70326"/>
                </a:lnTo>
                <a:lnTo>
                  <a:pt x="3856718" y="74485"/>
                </a:lnTo>
                <a:lnTo>
                  <a:pt x="3849369" y="76072"/>
                </a:lnTo>
                <a:lnTo>
                  <a:pt x="3830235" y="76248"/>
                </a:lnTo>
                <a:lnTo>
                  <a:pt x="3830573" y="114300"/>
                </a:lnTo>
                <a:lnTo>
                  <a:pt x="3944366" y="56133"/>
                </a:lnTo>
                <a:lnTo>
                  <a:pt x="3907222" y="37972"/>
                </a:lnTo>
                <a:close/>
              </a:path>
              <a:path w="3944620" h="114300">
                <a:moveTo>
                  <a:pt x="3829897" y="38147"/>
                </a:moveTo>
                <a:lnTo>
                  <a:pt x="18922" y="73025"/>
                </a:lnTo>
                <a:lnTo>
                  <a:pt x="0" y="92201"/>
                </a:lnTo>
                <a:lnTo>
                  <a:pt x="1585" y="99623"/>
                </a:lnTo>
                <a:lnTo>
                  <a:pt x="5730" y="105663"/>
                </a:lnTo>
                <a:lnTo>
                  <a:pt x="11805" y="109704"/>
                </a:lnTo>
                <a:lnTo>
                  <a:pt x="19176" y="111125"/>
                </a:lnTo>
                <a:lnTo>
                  <a:pt x="3830235" y="76248"/>
                </a:lnTo>
                <a:lnTo>
                  <a:pt x="3829897" y="38147"/>
                </a:lnTo>
                <a:close/>
              </a:path>
              <a:path w="3944620" h="114300">
                <a:moveTo>
                  <a:pt x="3848989" y="37972"/>
                </a:moveTo>
                <a:lnTo>
                  <a:pt x="3829897" y="38147"/>
                </a:lnTo>
                <a:lnTo>
                  <a:pt x="3830235" y="76248"/>
                </a:lnTo>
                <a:lnTo>
                  <a:pt x="3849369" y="76072"/>
                </a:lnTo>
                <a:lnTo>
                  <a:pt x="3856718" y="74485"/>
                </a:lnTo>
                <a:lnTo>
                  <a:pt x="3862720" y="70326"/>
                </a:lnTo>
                <a:lnTo>
                  <a:pt x="3866747" y="64214"/>
                </a:lnTo>
                <a:lnTo>
                  <a:pt x="3868166" y="56768"/>
                </a:lnTo>
                <a:lnTo>
                  <a:pt x="3866598" y="49420"/>
                </a:lnTo>
                <a:lnTo>
                  <a:pt x="3862482" y="43418"/>
                </a:lnTo>
                <a:lnTo>
                  <a:pt x="3856414" y="39391"/>
                </a:lnTo>
                <a:lnTo>
                  <a:pt x="3848989" y="37972"/>
                </a:lnTo>
                <a:close/>
              </a:path>
              <a:path w="3944620" h="114300">
                <a:moveTo>
                  <a:pt x="3829558" y="0"/>
                </a:moveTo>
                <a:lnTo>
                  <a:pt x="3829897" y="38147"/>
                </a:lnTo>
                <a:lnTo>
                  <a:pt x="3907222" y="37972"/>
                </a:lnTo>
                <a:lnTo>
                  <a:pt x="382955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6E0FDE1-DE8F-4699-8FEB-1E953A3D7456}"/>
              </a:ext>
            </a:extLst>
          </p:cNvPr>
          <p:cNvSpPr/>
          <p:nvPr/>
        </p:nvSpPr>
        <p:spPr>
          <a:xfrm>
            <a:off x="3515558" y="5976364"/>
            <a:ext cx="4757956" cy="173532"/>
          </a:xfrm>
          <a:custGeom>
            <a:avLst/>
            <a:gdLst/>
            <a:ahLst/>
            <a:cxnLst/>
            <a:rect l="l" t="t" r="r" b="b"/>
            <a:pathLst>
              <a:path w="410146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87826" y="74702"/>
                </a:lnTo>
                <a:lnTo>
                  <a:pt x="81772" y="70618"/>
                </a:lnTo>
                <a:lnTo>
                  <a:pt x="77694" y="64562"/>
                </a:lnTo>
                <a:lnTo>
                  <a:pt x="76200" y="57150"/>
                </a:lnTo>
                <a:lnTo>
                  <a:pt x="77694" y="49731"/>
                </a:lnTo>
                <a:lnTo>
                  <a:pt x="81772" y="43676"/>
                </a:lnTo>
                <a:lnTo>
                  <a:pt x="87826" y="39596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101465" h="114300">
                <a:moveTo>
                  <a:pt x="114300" y="38100"/>
                </a:moveTo>
                <a:lnTo>
                  <a:pt x="95250" y="38100"/>
                </a:lnTo>
                <a:lnTo>
                  <a:pt x="87826" y="39596"/>
                </a:lnTo>
                <a:lnTo>
                  <a:pt x="81772" y="43676"/>
                </a:lnTo>
                <a:lnTo>
                  <a:pt x="77694" y="49731"/>
                </a:lnTo>
                <a:lnTo>
                  <a:pt x="76200" y="57150"/>
                </a:lnTo>
                <a:lnTo>
                  <a:pt x="77694" y="64562"/>
                </a:lnTo>
                <a:lnTo>
                  <a:pt x="81772" y="70618"/>
                </a:lnTo>
                <a:lnTo>
                  <a:pt x="87826" y="74702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101465" h="114300">
                <a:moveTo>
                  <a:pt x="408203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082033" y="76200"/>
                </a:lnTo>
                <a:lnTo>
                  <a:pt x="4089457" y="74702"/>
                </a:lnTo>
                <a:lnTo>
                  <a:pt x="4095511" y="70618"/>
                </a:lnTo>
                <a:lnTo>
                  <a:pt x="4099589" y="64562"/>
                </a:lnTo>
                <a:lnTo>
                  <a:pt x="4101083" y="57150"/>
                </a:lnTo>
                <a:lnTo>
                  <a:pt x="4099589" y="49731"/>
                </a:lnTo>
                <a:lnTo>
                  <a:pt x="4095511" y="43676"/>
                </a:lnTo>
                <a:lnTo>
                  <a:pt x="4089457" y="39596"/>
                </a:lnTo>
                <a:lnTo>
                  <a:pt x="4082033" y="3810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3">
            <a:extLst>
              <a:ext uri="{FF2B5EF4-FFF2-40B4-BE49-F238E27FC236}">
                <a16:creationId xmlns:a16="http://schemas.microsoft.com/office/drawing/2014/main" id="{E171E8E0-429B-4921-A8CB-014FE9395B65}"/>
              </a:ext>
            </a:extLst>
          </p:cNvPr>
          <p:cNvSpPr/>
          <p:nvPr/>
        </p:nvSpPr>
        <p:spPr>
          <a:xfrm>
            <a:off x="3617456" y="6267957"/>
            <a:ext cx="4757956" cy="177799"/>
          </a:xfrm>
          <a:custGeom>
            <a:avLst/>
            <a:gdLst/>
            <a:ahLst/>
            <a:cxnLst/>
            <a:rect l="l" t="t" r="r" b="b"/>
            <a:pathLst>
              <a:path w="3960495" h="114300">
                <a:moveTo>
                  <a:pt x="3846321" y="0"/>
                </a:moveTo>
                <a:lnTo>
                  <a:pt x="3846068" y="38095"/>
                </a:lnTo>
                <a:lnTo>
                  <a:pt x="3865117" y="38226"/>
                </a:lnTo>
                <a:lnTo>
                  <a:pt x="3872539" y="39776"/>
                </a:lnTo>
                <a:lnTo>
                  <a:pt x="3878580" y="43902"/>
                </a:lnTo>
                <a:lnTo>
                  <a:pt x="3882620" y="49987"/>
                </a:lnTo>
                <a:lnTo>
                  <a:pt x="3884041" y="57416"/>
                </a:lnTo>
                <a:lnTo>
                  <a:pt x="3882526" y="64818"/>
                </a:lnTo>
                <a:lnTo>
                  <a:pt x="3878405" y="70843"/>
                </a:lnTo>
                <a:lnTo>
                  <a:pt x="3872307" y="74883"/>
                </a:lnTo>
                <a:lnTo>
                  <a:pt x="3864864" y="76326"/>
                </a:lnTo>
                <a:lnTo>
                  <a:pt x="3845813" y="76326"/>
                </a:lnTo>
                <a:lnTo>
                  <a:pt x="3845560" y="114299"/>
                </a:lnTo>
                <a:lnTo>
                  <a:pt x="3922823" y="76326"/>
                </a:lnTo>
                <a:lnTo>
                  <a:pt x="3864864" y="76326"/>
                </a:lnTo>
                <a:lnTo>
                  <a:pt x="3923091" y="76195"/>
                </a:lnTo>
                <a:lnTo>
                  <a:pt x="3960241" y="57937"/>
                </a:lnTo>
                <a:lnTo>
                  <a:pt x="3846321" y="0"/>
                </a:lnTo>
                <a:close/>
              </a:path>
              <a:path w="3960495" h="114300">
                <a:moveTo>
                  <a:pt x="3846068" y="38095"/>
                </a:moveTo>
                <a:lnTo>
                  <a:pt x="3845814" y="76195"/>
                </a:lnTo>
                <a:lnTo>
                  <a:pt x="3864864" y="76326"/>
                </a:lnTo>
                <a:lnTo>
                  <a:pt x="3872307" y="74883"/>
                </a:lnTo>
                <a:lnTo>
                  <a:pt x="3878405" y="70843"/>
                </a:lnTo>
                <a:lnTo>
                  <a:pt x="3882526" y="64818"/>
                </a:lnTo>
                <a:lnTo>
                  <a:pt x="3884041" y="57416"/>
                </a:lnTo>
                <a:lnTo>
                  <a:pt x="3882620" y="49987"/>
                </a:lnTo>
                <a:lnTo>
                  <a:pt x="3878580" y="43902"/>
                </a:lnTo>
                <a:lnTo>
                  <a:pt x="3872539" y="39776"/>
                </a:lnTo>
                <a:lnTo>
                  <a:pt x="3865117" y="38226"/>
                </a:lnTo>
                <a:lnTo>
                  <a:pt x="3846068" y="38095"/>
                </a:lnTo>
                <a:close/>
              </a:path>
              <a:path w="3960495" h="114300">
                <a:moveTo>
                  <a:pt x="19176" y="11683"/>
                </a:moveTo>
                <a:lnTo>
                  <a:pt x="11751" y="13128"/>
                </a:lnTo>
                <a:lnTo>
                  <a:pt x="5683" y="17168"/>
                </a:lnTo>
                <a:lnTo>
                  <a:pt x="1567" y="23197"/>
                </a:lnTo>
                <a:lnTo>
                  <a:pt x="0" y="30606"/>
                </a:lnTo>
                <a:lnTo>
                  <a:pt x="1420" y="38028"/>
                </a:lnTo>
                <a:lnTo>
                  <a:pt x="5461" y="44110"/>
                </a:lnTo>
                <a:lnTo>
                  <a:pt x="11501" y="48234"/>
                </a:lnTo>
                <a:lnTo>
                  <a:pt x="18923" y="49783"/>
                </a:lnTo>
                <a:lnTo>
                  <a:pt x="3845814" y="76195"/>
                </a:lnTo>
                <a:lnTo>
                  <a:pt x="3846068" y="38095"/>
                </a:lnTo>
                <a:lnTo>
                  <a:pt x="19176" y="116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34">
            <a:extLst>
              <a:ext uri="{FF2B5EF4-FFF2-40B4-BE49-F238E27FC236}">
                <a16:creationId xmlns:a16="http://schemas.microsoft.com/office/drawing/2014/main" id="{09B3D87A-0E06-4299-B3EC-C091DE0D90AB}"/>
              </a:ext>
            </a:extLst>
          </p:cNvPr>
          <p:cNvSpPr/>
          <p:nvPr/>
        </p:nvSpPr>
        <p:spPr>
          <a:xfrm flipV="1">
            <a:off x="10155579" y="6267958"/>
            <a:ext cx="433705" cy="61270"/>
          </a:xfrm>
          <a:custGeom>
            <a:avLst/>
            <a:gdLst/>
            <a:ahLst/>
            <a:cxnLst/>
            <a:rect l="l" t="t" r="r" b="b"/>
            <a:pathLst>
              <a:path w="836929">
                <a:moveTo>
                  <a:pt x="0" y="0"/>
                </a:moveTo>
                <a:lnTo>
                  <a:pt x="83680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2">
            <a:extLst>
              <a:ext uri="{FF2B5EF4-FFF2-40B4-BE49-F238E27FC236}">
                <a16:creationId xmlns:a16="http://schemas.microsoft.com/office/drawing/2014/main" id="{92D4BB12-055F-4CBE-AA56-14556D247C1F}"/>
              </a:ext>
            </a:extLst>
          </p:cNvPr>
          <p:cNvSpPr/>
          <p:nvPr/>
        </p:nvSpPr>
        <p:spPr>
          <a:xfrm>
            <a:off x="10505108" y="4672159"/>
            <a:ext cx="114300" cy="1696085"/>
          </a:xfrm>
          <a:custGeom>
            <a:avLst/>
            <a:gdLst/>
            <a:ahLst/>
            <a:cxnLst/>
            <a:rect l="l" t="t" r="r" b="b"/>
            <a:pathLst>
              <a:path w="114300" h="1696085">
                <a:moveTo>
                  <a:pt x="57150" y="76200"/>
                </a:moveTo>
                <a:lnTo>
                  <a:pt x="49726" y="77694"/>
                </a:lnTo>
                <a:lnTo>
                  <a:pt x="43672" y="81772"/>
                </a:lnTo>
                <a:lnTo>
                  <a:pt x="39594" y="87826"/>
                </a:lnTo>
                <a:lnTo>
                  <a:pt x="38100" y="95250"/>
                </a:lnTo>
                <a:lnTo>
                  <a:pt x="38100" y="1676501"/>
                </a:lnTo>
                <a:lnTo>
                  <a:pt x="39594" y="1683914"/>
                </a:lnTo>
                <a:lnTo>
                  <a:pt x="43672" y="1689969"/>
                </a:lnTo>
                <a:lnTo>
                  <a:pt x="49726" y="1694053"/>
                </a:lnTo>
                <a:lnTo>
                  <a:pt x="57150" y="1695551"/>
                </a:lnTo>
                <a:lnTo>
                  <a:pt x="64573" y="1694053"/>
                </a:lnTo>
                <a:lnTo>
                  <a:pt x="70627" y="1689969"/>
                </a:lnTo>
                <a:lnTo>
                  <a:pt x="74705" y="1683914"/>
                </a:lnTo>
                <a:lnTo>
                  <a:pt x="76200" y="1676501"/>
                </a:lnTo>
                <a:lnTo>
                  <a:pt x="76200" y="95250"/>
                </a:lnTo>
                <a:lnTo>
                  <a:pt x="74705" y="87826"/>
                </a:lnTo>
                <a:lnTo>
                  <a:pt x="70627" y="81772"/>
                </a:lnTo>
                <a:lnTo>
                  <a:pt x="64573" y="77694"/>
                </a:lnTo>
                <a:lnTo>
                  <a:pt x="57150" y="76200"/>
                </a:lnTo>
                <a:close/>
              </a:path>
              <a:path w="114300" h="16960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39594" y="87826"/>
                </a:lnTo>
                <a:lnTo>
                  <a:pt x="43672" y="81772"/>
                </a:lnTo>
                <a:lnTo>
                  <a:pt x="49726" y="77694"/>
                </a:lnTo>
                <a:lnTo>
                  <a:pt x="57150" y="76200"/>
                </a:lnTo>
                <a:lnTo>
                  <a:pt x="95250" y="76200"/>
                </a:lnTo>
                <a:lnTo>
                  <a:pt x="57150" y="0"/>
                </a:lnTo>
                <a:close/>
              </a:path>
              <a:path w="114300" h="1696085">
                <a:moveTo>
                  <a:pt x="95250" y="76200"/>
                </a:moveTo>
                <a:lnTo>
                  <a:pt x="57150" y="76200"/>
                </a:lnTo>
                <a:lnTo>
                  <a:pt x="64573" y="77694"/>
                </a:lnTo>
                <a:lnTo>
                  <a:pt x="70627" y="81772"/>
                </a:lnTo>
                <a:lnTo>
                  <a:pt x="74705" y="87826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9525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3">
            <a:extLst>
              <a:ext uri="{FF2B5EF4-FFF2-40B4-BE49-F238E27FC236}">
                <a16:creationId xmlns:a16="http://schemas.microsoft.com/office/drawing/2014/main" id="{5F188F81-E151-4783-94BB-BD747E67BF8A}"/>
              </a:ext>
            </a:extLst>
          </p:cNvPr>
          <p:cNvSpPr/>
          <p:nvPr/>
        </p:nvSpPr>
        <p:spPr>
          <a:xfrm>
            <a:off x="10155579" y="5452385"/>
            <a:ext cx="1111979" cy="333704"/>
          </a:xfrm>
          <a:custGeom>
            <a:avLst/>
            <a:gdLst/>
            <a:ahLst/>
            <a:cxnLst/>
            <a:rect l="l" t="t" r="r" b="b"/>
            <a:pathLst>
              <a:path w="1697990" h="311150">
                <a:moveTo>
                  <a:pt x="1645920" y="0"/>
                </a:moveTo>
                <a:lnTo>
                  <a:pt x="51816" y="0"/>
                </a:lnTo>
                <a:lnTo>
                  <a:pt x="31664" y="4072"/>
                </a:lnTo>
                <a:lnTo>
                  <a:pt x="15192" y="15178"/>
                </a:lnTo>
                <a:lnTo>
                  <a:pt x="4077" y="31648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47"/>
                </a:lnTo>
                <a:lnTo>
                  <a:pt x="15192" y="295717"/>
                </a:lnTo>
                <a:lnTo>
                  <a:pt x="31664" y="306823"/>
                </a:lnTo>
                <a:lnTo>
                  <a:pt x="51816" y="310895"/>
                </a:lnTo>
                <a:lnTo>
                  <a:pt x="1645920" y="310895"/>
                </a:lnTo>
                <a:lnTo>
                  <a:pt x="1666071" y="306823"/>
                </a:lnTo>
                <a:lnTo>
                  <a:pt x="1682543" y="295717"/>
                </a:lnTo>
                <a:lnTo>
                  <a:pt x="1693658" y="279247"/>
                </a:lnTo>
                <a:lnTo>
                  <a:pt x="1697735" y="259079"/>
                </a:lnTo>
                <a:lnTo>
                  <a:pt x="1697735" y="51815"/>
                </a:lnTo>
                <a:lnTo>
                  <a:pt x="1693658" y="31648"/>
                </a:lnTo>
                <a:lnTo>
                  <a:pt x="1682543" y="15178"/>
                </a:lnTo>
                <a:lnTo>
                  <a:pt x="1666071" y="4072"/>
                </a:lnTo>
                <a:lnTo>
                  <a:pt x="16459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/>
              <a:t>Subscribes</a:t>
            </a:r>
            <a:endParaRPr dirty="0"/>
          </a:p>
        </p:txBody>
      </p:sp>
      <p:sp>
        <p:nvSpPr>
          <p:cNvPr id="32" name="object 53">
            <a:extLst>
              <a:ext uri="{FF2B5EF4-FFF2-40B4-BE49-F238E27FC236}">
                <a16:creationId xmlns:a16="http://schemas.microsoft.com/office/drawing/2014/main" id="{2EC08ABF-785C-46A8-91FF-EBE60803F8B9}"/>
              </a:ext>
            </a:extLst>
          </p:cNvPr>
          <p:cNvSpPr/>
          <p:nvPr/>
        </p:nvSpPr>
        <p:spPr>
          <a:xfrm>
            <a:off x="4105450" y="5497454"/>
            <a:ext cx="3736300" cy="292662"/>
          </a:xfrm>
          <a:custGeom>
            <a:avLst/>
            <a:gdLst/>
            <a:ahLst/>
            <a:cxnLst/>
            <a:rect l="l" t="t" r="r" b="b"/>
            <a:pathLst>
              <a:path w="1697990" h="311150">
                <a:moveTo>
                  <a:pt x="1645920" y="0"/>
                </a:moveTo>
                <a:lnTo>
                  <a:pt x="51816" y="0"/>
                </a:lnTo>
                <a:lnTo>
                  <a:pt x="31664" y="4072"/>
                </a:lnTo>
                <a:lnTo>
                  <a:pt x="15192" y="15178"/>
                </a:lnTo>
                <a:lnTo>
                  <a:pt x="4077" y="31648"/>
                </a:lnTo>
                <a:lnTo>
                  <a:pt x="0" y="51815"/>
                </a:lnTo>
                <a:lnTo>
                  <a:pt x="0" y="259079"/>
                </a:lnTo>
                <a:lnTo>
                  <a:pt x="4077" y="279247"/>
                </a:lnTo>
                <a:lnTo>
                  <a:pt x="15192" y="295717"/>
                </a:lnTo>
                <a:lnTo>
                  <a:pt x="31664" y="306823"/>
                </a:lnTo>
                <a:lnTo>
                  <a:pt x="51816" y="310895"/>
                </a:lnTo>
                <a:lnTo>
                  <a:pt x="1645920" y="310895"/>
                </a:lnTo>
                <a:lnTo>
                  <a:pt x="1666071" y="306823"/>
                </a:lnTo>
                <a:lnTo>
                  <a:pt x="1682543" y="295717"/>
                </a:lnTo>
                <a:lnTo>
                  <a:pt x="1693658" y="279247"/>
                </a:lnTo>
                <a:lnTo>
                  <a:pt x="1697735" y="259079"/>
                </a:lnTo>
                <a:lnTo>
                  <a:pt x="1697735" y="51815"/>
                </a:lnTo>
                <a:lnTo>
                  <a:pt x="1693658" y="31648"/>
                </a:lnTo>
                <a:lnTo>
                  <a:pt x="1682543" y="15178"/>
                </a:lnTo>
                <a:lnTo>
                  <a:pt x="1666071" y="4072"/>
                </a:lnTo>
                <a:lnTo>
                  <a:pt x="164592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pPr algn="ctr"/>
            <a:r>
              <a:rPr lang="en-US" dirty="0"/>
              <a:t>Passes updated State to component</a:t>
            </a:r>
            <a:endParaRPr dirty="0"/>
          </a:p>
        </p:txBody>
      </p:sp>
      <p:sp>
        <p:nvSpPr>
          <p:cNvPr id="33" name="object 43">
            <a:extLst>
              <a:ext uri="{FF2B5EF4-FFF2-40B4-BE49-F238E27FC236}">
                <a16:creationId xmlns:a16="http://schemas.microsoft.com/office/drawing/2014/main" id="{48A0A970-35B2-45F2-B6C4-0AB48CA5B1FD}"/>
              </a:ext>
            </a:extLst>
          </p:cNvPr>
          <p:cNvSpPr/>
          <p:nvPr/>
        </p:nvSpPr>
        <p:spPr>
          <a:xfrm>
            <a:off x="7777231" y="5577949"/>
            <a:ext cx="868680" cy="396875"/>
          </a:xfrm>
          <a:custGeom>
            <a:avLst/>
            <a:gdLst/>
            <a:ahLst/>
            <a:cxnLst/>
            <a:rect l="l" t="t" r="r" b="b"/>
            <a:pathLst>
              <a:path w="868679" h="396875">
                <a:moveTo>
                  <a:pt x="445114" y="209511"/>
                </a:moveTo>
                <a:lnTo>
                  <a:pt x="400557" y="209511"/>
                </a:lnTo>
                <a:lnTo>
                  <a:pt x="401066" y="213067"/>
                </a:lnTo>
                <a:lnTo>
                  <a:pt x="400861" y="213067"/>
                </a:lnTo>
                <a:lnTo>
                  <a:pt x="401193" y="216941"/>
                </a:lnTo>
                <a:lnTo>
                  <a:pt x="401640" y="223489"/>
                </a:lnTo>
                <a:lnTo>
                  <a:pt x="401749" y="224828"/>
                </a:lnTo>
                <a:lnTo>
                  <a:pt x="401954" y="226758"/>
                </a:lnTo>
                <a:lnTo>
                  <a:pt x="402208" y="227926"/>
                </a:lnTo>
                <a:lnTo>
                  <a:pt x="404114" y="235356"/>
                </a:lnTo>
                <a:lnTo>
                  <a:pt x="404368" y="236435"/>
                </a:lnTo>
                <a:lnTo>
                  <a:pt x="428625" y="275247"/>
                </a:lnTo>
                <a:lnTo>
                  <a:pt x="467359" y="306349"/>
                </a:lnTo>
                <a:lnTo>
                  <a:pt x="504571" y="326936"/>
                </a:lnTo>
                <a:lnTo>
                  <a:pt x="547877" y="345376"/>
                </a:lnTo>
                <a:lnTo>
                  <a:pt x="614426" y="366471"/>
                </a:lnTo>
                <a:lnTo>
                  <a:pt x="687704" y="382562"/>
                </a:lnTo>
                <a:lnTo>
                  <a:pt x="726440" y="388391"/>
                </a:lnTo>
                <a:lnTo>
                  <a:pt x="766064" y="392760"/>
                </a:lnTo>
                <a:lnTo>
                  <a:pt x="806323" y="395477"/>
                </a:lnTo>
                <a:lnTo>
                  <a:pt x="845947" y="396417"/>
                </a:lnTo>
                <a:lnTo>
                  <a:pt x="854660" y="394884"/>
                </a:lnTo>
                <a:lnTo>
                  <a:pt x="861837" y="390293"/>
                </a:lnTo>
                <a:lnTo>
                  <a:pt x="866753" y="383344"/>
                </a:lnTo>
                <a:lnTo>
                  <a:pt x="868679" y="374738"/>
                </a:lnTo>
                <a:lnTo>
                  <a:pt x="867179" y="366050"/>
                </a:lnTo>
                <a:lnTo>
                  <a:pt x="862583" y="358875"/>
                </a:lnTo>
                <a:lnTo>
                  <a:pt x="855606" y="353945"/>
                </a:lnTo>
                <a:lnTo>
                  <a:pt x="846962" y="351993"/>
                </a:lnTo>
                <a:lnTo>
                  <a:pt x="807339" y="351040"/>
                </a:lnTo>
                <a:lnTo>
                  <a:pt x="768984" y="348411"/>
                </a:lnTo>
                <a:lnTo>
                  <a:pt x="694308" y="338607"/>
                </a:lnTo>
                <a:lnTo>
                  <a:pt x="624840" y="323265"/>
                </a:lnTo>
                <a:lnTo>
                  <a:pt x="577723" y="308927"/>
                </a:lnTo>
                <a:lnTo>
                  <a:pt x="535685" y="292404"/>
                </a:lnTo>
                <a:lnTo>
                  <a:pt x="500506" y="274523"/>
                </a:lnTo>
                <a:lnTo>
                  <a:pt x="465962" y="249720"/>
                </a:lnTo>
                <a:lnTo>
                  <a:pt x="447480" y="224828"/>
                </a:lnTo>
                <a:lnTo>
                  <a:pt x="447294" y="224828"/>
                </a:lnTo>
                <a:lnTo>
                  <a:pt x="446277" y="221653"/>
                </a:lnTo>
                <a:lnTo>
                  <a:pt x="446534" y="221653"/>
                </a:lnTo>
                <a:lnTo>
                  <a:pt x="446367" y="220954"/>
                </a:lnTo>
                <a:lnTo>
                  <a:pt x="446024" y="220954"/>
                </a:lnTo>
                <a:lnTo>
                  <a:pt x="445516" y="217398"/>
                </a:lnTo>
                <a:lnTo>
                  <a:pt x="445720" y="217398"/>
                </a:lnTo>
                <a:lnTo>
                  <a:pt x="445357" y="213067"/>
                </a:lnTo>
                <a:lnTo>
                  <a:pt x="401066" y="213067"/>
                </a:lnTo>
                <a:lnTo>
                  <a:pt x="400748" y="211741"/>
                </a:lnTo>
                <a:lnTo>
                  <a:pt x="445267" y="211741"/>
                </a:lnTo>
                <a:lnTo>
                  <a:pt x="445114" y="209511"/>
                </a:lnTo>
                <a:close/>
              </a:path>
              <a:path w="868679" h="396875">
                <a:moveTo>
                  <a:pt x="446277" y="221653"/>
                </a:moveTo>
                <a:lnTo>
                  <a:pt x="447294" y="224828"/>
                </a:lnTo>
                <a:lnTo>
                  <a:pt x="446973" y="223489"/>
                </a:lnTo>
                <a:lnTo>
                  <a:pt x="446277" y="221653"/>
                </a:lnTo>
                <a:close/>
              </a:path>
              <a:path w="868679" h="396875">
                <a:moveTo>
                  <a:pt x="446973" y="223489"/>
                </a:moveTo>
                <a:lnTo>
                  <a:pt x="447294" y="224828"/>
                </a:lnTo>
                <a:lnTo>
                  <a:pt x="447480" y="224828"/>
                </a:lnTo>
                <a:lnTo>
                  <a:pt x="446973" y="223489"/>
                </a:lnTo>
                <a:close/>
              </a:path>
              <a:path w="868679" h="396875">
                <a:moveTo>
                  <a:pt x="446534" y="221653"/>
                </a:moveTo>
                <a:lnTo>
                  <a:pt x="446277" y="221653"/>
                </a:lnTo>
                <a:lnTo>
                  <a:pt x="446973" y="223489"/>
                </a:lnTo>
                <a:lnTo>
                  <a:pt x="446534" y="221653"/>
                </a:lnTo>
                <a:close/>
              </a:path>
              <a:path w="868679" h="396875">
                <a:moveTo>
                  <a:pt x="445516" y="217398"/>
                </a:moveTo>
                <a:lnTo>
                  <a:pt x="446024" y="220954"/>
                </a:lnTo>
                <a:lnTo>
                  <a:pt x="445833" y="218725"/>
                </a:lnTo>
                <a:lnTo>
                  <a:pt x="445516" y="217398"/>
                </a:lnTo>
                <a:close/>
              </a:path>
              <a:path w="868679" h="396875">
                <a:moveTo>
                  <a:pt x="445833" y="218725"/>
                </a:moveTo>
                <a:lnTo>
                  <a:pt x="446024" y="220954"/>
                </a:lnTo>
                <a:lnTo>
                  <a:pt x="446367" y="220954"/>
                </a:lnTo>
                <a:lnTo>
                  <a:pt x="445833" y="218725"/>
                </a:lnTo>
                <a:close/>
              </a:path>
              <a:path w="868679" h="396875">
                <a:moveTo>
                  <a:pt x="445720" y="217398"/>
                </a:moveTo>
                <a:lnTo>
                  <a:pt x="445516" y="217398"/>
                </a:lnTo>
                <a:lnTo>
                  <a:pt x="445833" y="218725"/>
                </a:lnTo>
                <a:lnTo>
                  <a:pt x="445720" y="217398"/>
                </a:lnTo>
                <a:close/>
              </a:path>
              <a:path w="868679" h="396875">
                <a:moveTo>
                  <a:pt x="400557" y="209511"/>
                </a:moveTo>
                <a:lnTo>
                  <a:pt x="400748" y="211741"/>
                </a:lnTo>
                <a:lnTo>
                  <a:pt x="401066" y="213067"/>
                </a:lnTo>
                <a:lnTo>
                  <a:pt x="400557" y="209511"/>
                </a:lnTo>
                <a:close/>
              </a:path>
              <a:path w="868679" h="396875">
                <a:moveTo>
                  <a:pt x="399689" y="207314"/>
                </a:moveTo>
                <a:lnTo>
                  <a:pt x="400748" y="211741"/>
                </a:lnTo>
                <a:lnTo>
                  <a:pt x="400557" y="209511"/>
                </a:lnTo>
                <a:lnTo>
                  <a:pt x="445114" y="209511"/>
                </a:lnTo>
                <a:lnTo>
                  <a:pt x="445066" y="208813"/>
                </a:lnTo>
                <a:lnTo>
                  <a:pt x="400303" y="208813"/>
                </a:lnTo>
                <a:lnTo>
                  <a:pt x="399689" y="207314"/>
                </a:lnTo>
                <a:close/>
              </a:path>
              <a:path w="868679" h="396875">
                <a:moveTo>
                  <a:pt x="399287" y="205638"/>
                </a:moveTo>
                <a:lnTo>
                  <a:pt x="399689" y="207314"/>
                </a:lnTo>
                <a:lnTo>
                  <a:pt x="400303" y="208813"/>
                </a:lnTo>
                <a:lnTo>
                  <a:pt x="399287" y="205638"/>
                </a:lnTo>
                <a:close/>
              </a:path>
              <a:path w="868679" h="396875">
                <a:moveTo>
                  <a:pt x="444832" y="205638"/>
                </a:moveTo>
                <a:lnTo>
                  <a:pt x="399287" y="205638"/>
                </a:lnTo>
                <a:lnTo>
                  <a:pt x="400303" y="208813"/>
                </a:lnTo>
                <a:lnTo>
                  <a:pt x="445066" y="208813"/>
                </a:lnTo>
                <a:lnTo>
                  <a:pt x="444880" y="206095"/>
                </a:lnTo>
                <a:lnTo>
                  <a:pt x="444832" y="205638"/>
                </a:lnTo>
                <a:close/>
              </a:path>
              <a:path w="868679" h="396875">
                <a:moveTo>
                  <a:pt x="134597" y="45166"/>
                </a:moveTo>
                <a:lnTo>
                  <a:pt x="131214" y="89435"/>
                </a:lnTo>
                <a:lnTo>
                  <a:pt x="151129" y="91681"/>
                </a:lnTo>
                <a:lnTo>
                  <a:pt x="186690" y="98717"/>
                </a:lnTo>
                <a:lnTo>
                  <a:pt x="252983" y="116319"/>
                </a:lnTo>
                <a:lnTo>
                  <a:pt x="297044" y="132206"/>
                </a:lnTo>
                <a:lnTo>
                  <a:pt x="334264" y="149364"/>
                </a:lnTo>
                <a:lnTo>
                  <a:pt x="372364" y="173697"/>
                </a:lnTo>
                <a:lnTo>
                  <a:pt x="399689" y="207314"/>
                </a:lnTo>
                <a:lnTo>
                  <a:pt x="399287" y="205638"/>
                </a:lnTo>
                <a:lnTo>
                  <a:pt x="444832" y="205638"/>
                </a:lnTo>
                <a:lnTo>
                  <a:pt x="444626" y="203707"/>
                </a:lnTo>
                <a:lnTo>
                  <a:pt x="444373" y="202539"/>
                </a:lnTo>
                <a:lnTo>
                  <a:pt x="442468" y="195110"/>
                </a:lnTo>
                <a:lnTo>
                  <a:pt x="442214" y="194030"/>
                </a:lnTo>
                <a:lnTo>
                  <a:pt x="419100" y="156463"/>
                </a:lnTo>
                <a:lnTo>
                  <a:pt x="380365" y="124802"/>
                </a:lnTo>
                <a:lnTo>
                  <a:pt x="342646" y="103847"/>
                </a:lnTo>
                <a:lnTo>
                  <a:pt x="299084" y="85293"/>
                </a:lnTo>
                <a:lnTo>
                  <a:pt x="233172" y="64261"/>
                </a:lnTo>
                <a:lnTo>
                  <a:pt x="159766" y="48082"/>
                </a:lnTo>
                <a:lnTo>
                  <a:pt x="134597" y="45166"/>
                </a:lnTo>
                <a:close/>
              </a:path>
              <a:path w="868679" h="396875">
                <a:moveTo>
                  <a:pt x="138049" y="0"/>
                </a:moveTo>
                <a:lnTo>
                  <a:pt x="0" y="56260"/>
                </a:lnTo>
                <a:lnTo>
                  <a:pt x="127889" y="132956"/>
                </a:lnTo>
                <a:lnTo>
                  <a:pt x="131214" y="89435"/>
                </a:lnTo>
                <a:lnTo>
                  <a:pt x="108330" y="86855"/>
                </a:lnTo>
                <a:lnTo>
                  <a:pt x="99935" y="84142"/>
                </a:lnTo>
                <a:lnTo>
                  <a:pt x="93456" y="78608"/>
                </a:lnTo>
                <a:lnTo>
                  <a:pt x="89525" y="71047"/>
                </a:lnTo>
                <a:lnTo>
                  <a:pt x="88773" y="62255"/>
                </a:lnTo>
                <a:lnTo>
                  <a:pt x="91477" y="53859"/>
                </a:lnTo>
                <a:lnTo>
                  <a:pt x="96980" y="47380"/>
                </a:lnTo>
                <a:lnTo>
                  <a:pt x="104507" y="43449"/>
                </a:lnTo>
                <a:lnTo>
                  <a:pt x="113283" y="42697"/>
                </a:lnTo>
                <a:lnTo>
                  <a:pt x="134786" y="42697"/>
                </a:lnTo>
                <a:lnTo>
                  <a:pt x="138049" y="0"/>
                </a:lnTo>
                <a:close/>
              </a:path>
              <a:path w="868679" h="396875">
                <a:moveTo>
                  <a:pt x="113283" y="42697"/>
                </a:moveTo>
                <a:lnTo>
                  <a:pt x="104507" y="43449"/>
                </a:lnTo>
                <a:lnTo>
                  <a:pt x="96980" y="47380"/>
                </a:lnTo>
                <a:lnTo>
                  <a:pt x="91477" y="53859"/>
                </a:lnTo>
                <a:lnTo>
                  <a:pt x="88773" y="62255"/>
                </a:lnTo>
                <a:lnTo>
                  <a:pt x="89525" y="71047"/>
                </a:lnTo>
                <a:lnTo>
                  <a:pt x="93456" y="78608"/>
                </a:lnTo>
                <a:lnTo>
                  <a:pt x="99935" y="84142"/>
                </a:lnTo>
                <a:lnTo>
                  <a:pt x="108330" y="86855"/>
                </a:lnTo>
                <a:lnTo>
                  <a:pt x="131214" y="89435"/>
                </a:lnTo>
                <a:lnTo>
                  <a:pt x="134597" y="45166"/>
                </a:lnTo>
                <a:lnTo>
                  <a:pt x="113283" y="42697"/>
                </a:lnTo>
                <a:close/>
              </a:path>
              <a:path w="868679" h="396875">
                <a:moveTo>
                  <a:pt x="134786" y="42697"/>
                </a:moveTo>
                <a:lnTo>
                  <a:pt x="113283" y="42697"/>
                </a:lnTo>
                <a:lnTo>
                  <a:pt x="134597" y="45166"/>
                </a:lnTo>
                <a:lnTo>
                  <a:pt x="134786" y="42697"/>
                </a:lnTo>
                <a:close/>
              </a:path>
            </a:pathLst>
          </a:custGeom>
          <a:solidFill>
            <a:srgbClr val="E479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BECF15-2575-4687-88E4-20148FFBA239}"/>
              </a:ext>
            </a:extLst>
          </p:cNvPr>
          <p:cNvSpPr/>
          <p:nvPr/>
        </p:nvSpPr>
        <p:spPr>
          <a:xfrm>
            <a:off x="4856172" y="1936347"/>
            <a:ext cx="1735420" cy="5662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Middleware</a:t>
            </a:r>
            <a:endParaRPr lang="en-IN" dirty="0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CB295520-D4DE-B6AA-87B0-2F3F296B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85</a:t>
            </a:fld>
            <a:endParaRPr lang="en-IN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775D45E-99EB-BECD-A2BB-C332B7F57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366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4194-BA8B-40DB-B6D0-38C043A6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React Redux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BBC2-C6E1-415B-80E1-98C203756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AB2310"/>
              </a:buClr>
            </a:pPr>
            <a:r>
              <a:rPr lang="en-US" spc="-10"/>
              <a:t>Redux react </a:t>
            </a:r>
            <a:r>
              <a:rPr lang="en-US" spc="-5"/>
              <a:t>is a </a:t>
            </a:r>
            <a:r>
              <a:rPr lang="en-US" spc="-10"/>
              <a:t>library </a:t>
            </a:r>
            <a:r>
              <a:rPr lang="en-US" spc="-5"/>
              <a:t>that </a:t>
            </a:r>
            <a:r>
              <a:rPr lang="en-US" spc="-20"/>
              <a:t>integrates </a:t>
            </a:r>
            <a:r>
              <a:rPr lang="en-US" spc="-10"/>
              <a:t>Redux </a:t>
            </a:r>
            <a:r>
              <a:rPr lang="en-US" spc="-15"/>
              <a:t>to </a:t>
            </a:r>
            <a:r>
              <a:rPr lang="en-US" spc="-5"/>
              <a:t>a </a:t>
            </a:r>
            <a:r>
              <a:rPr lang="en-US" spc="-15"/>
              <a:t>React</a:t>
            </a:r>
            <a:r>
              <a:rPr lang="en-US" spc="280"/>
              <a:t> </a:t>
            </a:r>
            <a:r>
              <a:rPr lang="en-US" spc="-10"/>
              <a:t>Application</a:t>
            </a:r>
          </a:p>
          <a:p>
            <a:pPr>
              <a:buClr>
                <a:srgbClr val="AB2310"/>
              </a:buClr>
            </a:pPr>
            <a:r>
              <a:rPr lang="en-IN" spc="-10">
                <a:latin typeface="Calibri"/>
                <a:cs typeface="Calibri"/>
              </a:rPr>
              <a:t>Comprises </a:t>
            </a:r>
            <a:r>
              <a:rPr lang="en-IN" spc="-5">
                <a:latin typeface="Calibri"/>
                <a:cs typeface="Calibri"/>
              </a:rPr>
              <a:t>of </a:t>
            </a:r>
            <a:r>
              <a:rPr lang="en-IN" spc="-10">
                <a:latin typeface="Calibri"/>
                <a:cs typeface="Calibri"/>
              </a:rPr>
              <a:t>Components </a:t>
            </a:r>
            <a:r>
              <a:rPr lang="en-IN" spc="-5">
                <a:latin typeface="Calibri"/>
                <a:cs typeface="Calibri"/>
              </a:rPr>
              <a:t>&amp;</a:t>
            </a:r>
            <a:r>
              <a:rPr lang="en-IN" spc="65">
                <a:latin typeface="Calibri"/>
                <a:cs typeface="Calibri"/>
              </a:rPr>
              <a:t> </a:t>
            </a:r>
            <a:r>
              <a:rPr lang="en-IN" spc="-5">
                <a:latin typeface="Calibri"/>
                <a:cs typeface="Calibri"/>
              </a:rPr>
              <a:t>Functions</a:t>
            </a:r>
          </a:p>
          <a:p>
            <a:pPr>
              <a:buClr>
                <a:srgbClr val="AB2310"/>
              </a:buClr>
            </a:pPr>
            <a:r>
              <a:rPr lang="en-IN">
                <a:latin typeface="Calibri"/>
                <a:cs typeface="Calibri"/>
              </a:rPr>
              <a:t>Installation</a:t>
            </a:r>
          </a:p>
          <a:p>
            <a:pPr lvl="1">
              <a:buClr>
                <a:srgbClr val="AB2310"/>
              </a:buClr>
            </a:pPr>
            <a:r>
              <a:rPr lang="en-IN" dirty="0" err="1">
                <a:latin typeface="Calibri"/>
                <a:cs typeface="Calibri"/>
              </a:rPr>
              <a:t>npm</a:t>
            </a:r>
            <a:r>
              <a:rPr lang="en-IN" dirty="0">
                <a:latin typeface="Calibri"/>
                <a:cs typeface="Calibri"/>
              </a:rPr>
              <a:t> install react-redux</a:t>
            </a:r>
            <a:endParaRPr lang="en-IN">
              <a:latin typeface="Calibri"/>
              <a:cs typeface="Calibri"/>
            </a:endParaRPr>
          </a:p>
          <a:p>
            <a:pPr>
              <a:buClr>
                <a:srgbClr val="AB2310"/>
              </a:buClr>
            </a:pPr>
            <a:endParaRPr lang="en-IN">
              <a:latin typeface="Calibri"/>
              <a:cs typeface="Calibri"/>
            </a:endParaRPr>
          </a:p>
          <a:p>
            <a:pPr>
              <a:buClr>
                <a:srgbClr val="AB2310"/>
              </a:buClr>
            </a:pPr>
            <a:endParaRPr lang="en-US" spc="-10"/>
          </a:p>
          <a:p>
            <a:pPr>
              <a:buClr>
                <a:srgbClr val="AB2310"/>
              </a:buClr>
            </a:pPr>
            <a:endParaRPr lang="en-IN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E7E2984-D14C-4C0D-9D68-4E6164300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7066560" y="2618413"/>
            <a:ext cx="4065464" cy="22868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90127-EF6A-05BF-7EAA-93FC1D4B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19CAD-D5E7-D380-F5D4-B638733D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61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C318-1296-C266-01E6-0ECCC779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F9C53-C44F-5CDC-581B-E48A7975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opinionated toolset for efficient Redux development.</a:t>
            </a:r>
          </a:p>
          <a:p>
            <a:r>
              <a:rPr lang="en-US" dirty="0"/>
              <a:t>Includes utilities to simplify common use cases like store setup, creating reducers, immutable update logic, and more.</a:t>
            </a:r>
          </a:p>
          <a:p>
            <a:r>
              <a:rPr lang="en-US" dirty="0"/>
              <a:t>Provides good defaults for store setup out of the box, and includes the most commonly used Redux addons built-in.</a:t>
            </a:r>
          </a:p>
          <a:p>
            <a:r>
              <a:rPr lang="en-US" dirty="0"/>
              <a:t>Takes inspiration from libraries like </a:t>
            </a:r>
            <a:r>
              <a:rPr lang="en-US" dirty="0" err="1"/>
              <a:t>Immer</a:t>
            </a:r>
            <a:r>
              <a:rPr lang="en-US" dirty="0"/>
              <a:t> and </a:t>
            </a:r>
            <a:r>
              <a:rPr lang="en-US" dirty="0" err="1"/>
              <a:t>Autodux</a:t>
            </a:r>
            <a:r>
              <a:rPr lang="en-US" dirty="0"/>
              <a:t> to let you write "mutative" immutable update logic, and even create entire "slices" of state automatically.</a:t>
            </a:r>
          </a:p>
          <a:p>
            <a:r>
              <a:rPr lang="en-US" dirty="0"/>
              <a:t>Lets you focus on the core logic your app needs, so you can do more work with less code.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57B1B-5ACC-5B6B-2D74-60AC06C9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E768F-74A1-D542-7891-5FB7ADE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8276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2708" y="886955"/>
            <a:ext cx="2346197" cy="412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28615" y="912875"/>
            <a:ext cx="2294382" cy="354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4745" y="936116"/>
            <a:ext cx="2278507" cy="3382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2603" y="1775460"/>
            <a:ext cx="9873234" cy="3821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985" y="1834133"/>
            <a:ext cx="132537" cy="132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1694" y="1803654"/>
            <a:ext cx="3957701" cy="1943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1516" y="2180844"/>
            <a:ext cx="118872" cy="118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4786" y="2153920"/>
            <a:ext cx="4894580" cy="1733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61516" y="2508504"/>
            <a:ext cx="118872" cy="118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7486" y="2481579"/>
            <a:ext cx="4458970" cy="1733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9985" y="2850642"/>
            <a:ext cx="132537" cy="132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7216" y="2820161"/>
            <a:ext cx="845312" cy="1578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1516" y="3197351"/>
            <a:ext cx="118872" cy="118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0501" y="3171063"/>
            <a:ext cx="4043553" cy="1727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1516" y="3525011"/>
            <a:ext cx="118872" cy="118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30501" y="3496309"/>
            <a:ext cx="5560822" cy="1750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1516" y="3852671"/>
            <a:ext cx="118872" cy="118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0501" y="3825747"/>
            <a:ext cx="933196" cy="1733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1942" y="4173601"/>
            <a:ext cx="111379" cy="1113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29332" y="4146422"/>
            <a:ext cx="5597525" cy="1644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21942" y="4484496"/>
            <a:ext cx="111379" cy="111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29332" y="4457319"/>
            <a:ext cx="4268597" cy="1644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21942" y="4795392"/>
            <a:ext cx="111379" cy="111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29332" y="4768215"/>
            <a:ext cx="5068697" cy="1644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61516" y="5113020"/>
            <a:ext cx="118872" cy="1187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37486" y="5086096"/>
            <a:ext cx="9133078" cy="1733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21942" y="5433948"/>
            <a:ext cx="111379" cy="11137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28951" y="5408421"/>
            <a:ext cx="6968109" cy="1628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97211" y="5943600"/>
            <a:ext cx="727709" cy="29489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0496" y="5943600"/>
            <a:ext cx="2687574" cy="29489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62131" y="5943600"/>
            <a:ext cx="308609" cy="2948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xfrm>
            <a:off x="11010900" y="6002451"/>
            <a:ext cx="2044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F1F1F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lang="en-IN" spc="-5" smtClean="0"/>
              <a:pPr marL="38100">
                <a:lnSpc>
                  <a:spcPts val="1045"/>
                </a:lnSpc>
              </a:pPr>
              <a:t>88</a:t>
            </a:fld>
            <a:endParaRPr spc="-5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B538A00D-A5B9-2564-E0F1-0835951C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9757-E510-61A9-6347-A4B6E495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A2B56-A325-E3E6-EAD1-406562322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application are published to the </a:t>
            </a:r>
            <a:r>
              <a:rPr lang="en-US" dirty="0" err="1"/>
              <a:t>PlayStore</a:t>
            </a:r>
            <a:r>
              <a:rPr lang="en-US" dirty="0"/>
              <a:t> using the Play Store Console</a:t>
            </a:r>
          </a:p>
          <a:p>
            <a:r>
              <a:rPr lang="en-US" dirty="0"/>
              <a:t>IOS app are published to the AppStore using the App Store Connect.</a:t>
            </a:r>
          </a:p>
          <a:p>
            <a:r>
              <a:rPr lang="en-US" dirty="0"/>
              <a:t>React Native apps can be published in </a:t>
            </a:r>
            <a:r>
              <a:rPr lang="en-US" b="1" dirty="0"/>
              <a:t>two main ways</a:t>
            </a:r>
            <a:r>
              <a:rPr lang="en-US" dirty="0"/>
              <a:t>, depending on whether you're using </a:t>
            </a:r>
            <a:r>
              <a:rPr lang="en-US" b="1" dirty="0"/>
              <a:t>Expo</a:t>
            </a:r>
            <a:r>
              <a:rPr lang="en-US" dirty="0"/>
              <a:t> or a </a:t>
            </a:r>
            <a:r>
              <a:rPr lang="en-US" b="1" dirty="0"/>
              <a:t>Bare (CLI) app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803D4-47A5-93E4-FB9A-88772CE2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89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67504-B5DD-961A-8CA2-B7C4DC82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572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FF15-25A1-332F-9DBA-5385A6D9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anchor="ctr">
            <a:normAutofit/>
          </a:bodyPr>
          <a:lstStyle/>
          <a:p>
            <a:r>
              <a:rPr lang="en-US" dirty="0"/>
              <a:t>Hybrid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EF94-0935-20EA-8E6C-606262539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Built using web technologies (HTML, CSS, JavaScript) and wrapped in a native shell</a:t>
            </a:r>
          </a:p>
          <a:p>
            <a:r>
              <a:rPr lang="en-US" dirty="0"/>
              <a:t>Frameworks: Ionic, Cordova, Capacitor</a:t>
            </a:r>
          </a:p>
          <a:p>
            <a:r>
              <a:rPr lang="en-US" dirty="0"/>
              <a:t>Faster to build than pure native</a:t>
            </a:r>
          </a:p>
          <a:p>
            <a:r>
              <a:rPr lang="en-US" dirty="0"/>
              <a:t>Performance is decent, but not as smooth as fully </a:t>
            </a:r>
            <a:r>
              <a:rPr lang="en-US"/>
              <a:t>native apps</a:t>
            </a:r>
          </a:p>
          <a:p>
            <a:r>
              <a:rPr lang="en-US"/>
              <a:t>Good </a:t>
            </a:r>
            <a:r>
              <a:rPr lang="en-US" dirty="0"/>
              <a:t>for simple to medium-complexity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04FAA-395C-A9CB-539A-20A71042ADC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514011" y="5883275"/>
            <a:ext cx="75354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02E8716-286E-4054-B0D6-B463AFAA4900}" type="slidenum">
              <a:rPr lang="en-IN" smtClean="0"/>
              <a:pPr>
                <a:spcAft>
                  <a:spcPts val="600"/>
                </a:spcAft>
              </a:pPr>
              <a:t>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EE7DC-8A52-3062-F257-24599CAB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29" y="1737853"/>
            <a:ext cx="4298782" cy="39215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B95B-0CC9-8394-DBFD-72C685074D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15"/>
              <a:t>Presentaed by Anil Joseph(anil.jos@gmail.com)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22926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555-796D-05A1-66E8-2D04F11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Build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E118-C90B-05AE-2DBE-6950FC6D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APK — Android Package</a:t>
            </a:r>
          </a:p>
          <a:p>
            <a:pPr lvl="1"/>
            <a:r>
              <a:rPr lang="en-US" dirty="0"/>
              <a:t>Traditional Android app install file</a:t>
            </a:r>
          </a:p>
          <a:p>
            <a:pPr lvl="1"/>
            <a:r>
              <a:rPr lang="en-US" dirty="0"/>
              <a:t>Used for local installation and testing</a:t>
            </a:r>
          </a:p>
          <a:p>
            <a:r>
              <a:rPr lang="en-US" dirty="0"/>
              <a:t>AAB — Android App Bundle</a:t>
            </a:r>
          </a:p>
          <a:p>
            <a:pPr lvl="1"/>
            <a:r>
              <a:rPr lang="en-US" dirty="0"/>
              <a:t>Modern publishing format required by </a:t>
            </a:r>
            <a:r>
              <a:rPr lang="en-US" b="1" dirty="0"/>
              <a:t>Google Play Store</a:t>
            </a:r>
          </a:p>
          <a:p>
            <a:pPr lvl="1"/>
            <a:r>
              <a:rPr lang="en-US" dirty="0"/>
              <a:t>Contains all app resources; Play Store generates optimized APKs</a:t>
            </a:r>
          </a:p>
          <a:p>
            <a:pPr lvl="1"/>
            <a:r>
              <a:rPr lang="en-US" dirty="0"/>
              <a:t>Reduces app size for end-users</a:t>
            </a:r>
          </a:p>
          <a:p>
            <a:r>
              <a:rPr lang="en-US" dirty="0"/>
              <a:t>IPA — iOS App Store Package</a:t>
            </a:r>
          </a:p>
          <a:p>
            <a:pPr lvl="1"/>
            <a:r>
              <a:rPr lang="en-US" dirty="0"/>
              <a:t>The packaged binary for iOS apps</a:t>
            </a:r>
          </a:p>
          <a:p>
            <a:pPr lvl="1"/>
            <a:r>
              <a:rPr lang="en-US" dirty="0"/>
              <a:t>Can only be installed on real devices if signed properly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4B40-394D-82F1-A704-4B2309D8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F319A-61E6-3B8C-7E72-8A9BC50F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6105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84E7-A51A-66B9-41A4-81152343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 publish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2B962-2211-9B5F-5954-8B10D6F8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 provides a cloud-based build + publish service called </a:t>
            </a:r>
            <a:r>
              <a:rPr lang="en-US" b="1" dirty="0"/>
              <a:t>EAS (Expo Application Services)</a:t>
            </a:r>
            <a:r>
              <a:rPr lang="en-US" dirty="0"/>
              <a:t>.</a:t>
            </a:r>
          </a:p>
          <a:p>
            <a:r>
              <a:rPr lang="en-US" dirty="0"/>
              <a:t>No need for Xcode or Android Studio</a:t>
            </a:r>
          </a:p>
          <a:p>
            <a:r>
              <a:rPr lang="en-US" dirty="0"/>
              <a:t>Expo builds the APK/AAB/IPA on the cloud</a:t>
            </a:r>
          </a:p>
          <a:p>
            <a:r>
              <a:rPr lang="en-US" dirty="0"/>
              <a:t>Easiest publishing method for React Native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No native setup needed</a:t>
            </a:r>
          </a:p>
          <a:p>
            <a:pPr lvl="1"/>
            <a:r>
              <a:rPr lang="en-US" dirty="0"/>
              <a:t>Handles signing, certificates, device configs</a:t>
            </a:r>
          </a:p>
          <a:p>
            <a:pPr lvl="1"/>
            <a:r>
              <a:rPr lang="en-US" dirty="0"/>
              <a:t>Reliable + beginner friendly</a:t>
            </a:r>
          </a:p>
          <a:p>
            <a:pPr lvl="1"/>
            <a:r>
              <a:rPr lang="en-US" dirty="0"/>
              <a:t>OTA updates supported (Expo Updates)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C1D7D-9528-6F4D-14B6-179C4C0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4F972-CE17-52C3-CD8D-0C683C446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7730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3CEF-BDAB-EDB9-2DF4-7305E7DC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 Bare React Native App (CLI)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54D6-B3CA-FB4D-8377-44E9C4AA2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 created using react native community cli or Expo apps that have been prebuild(</a:t>
            </a:r>
            <a:r>
              <a:rPr lang="en-US" b="1" dirty="0"/>
              <a:t>ejected)</a:t>
            </a:r>
            <a:r>
              <a:rPr lang="en-US" dirty="0"/>
              <a:t>.</a:t>
            </a:r>
          </a:p>
          <a:p>
            <a:r>
              <a:rPr lang="en-US" dirty="0"/>
              <a:t>Build apps using </a:t>
            </a:r>
            <a:r>
              <a:rPr lang="en-US" b="1" dirty="0"/>
              <a:t>Android Studio</a:t>
            </a:r>
            <a:r>
              <a:rPr lang="en-US" dirty="0"/>
              <a:t> (Gradle) and </a:t>
            </a:r>
            <a:r>
              <a:rPr lang="en-US" b="1" dirty="0"/>
              <a:t>Xcode</a:t>
            </a:r>
          </a:p>
          <a:p>
            <a:r>
              <a:rPr lang="en-US" dirty="0"/>
              <a:t>More control over native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71EC9-BDFC-DD5A-486F-621D9890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48525-2E51-59C9-AA60-DD97247B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8967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21DF-C477-660C-7291-7FFE78F51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DB66C-1599-6D90-FF92-13903052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Permissions</a:t>
            </a:r>
          </a:p>
          <a:p>
            <a:pPr lvl="1"/>
            <a:r>
              <a:rPr lang="en-US" dirty="0"/>
              <a:t>Android: </a:t>
            </a:r>
            <a:r>
              <a:rPr lang="en-US" dirty="0" err="1"/>
              <a:t>AndroidManifest.xml</a:t>
            </a:r>
            <a:endParaRPr lang="en-US" dirty="0"/>
          </a:p>
          <a:p>
            <a:pPr lvl="1"/>
            <a:r>
              <a:rPr lang="en-US" dirty="0"/>
              <a:t>iOS: </a:t>
            </a:r>
            <a:r>
              <a:rPr lang="en-US" dirty="0" err="1"/>
              <a:t>info.plist</a:t>
            </a:r>
            <a:endParaRPr lang="en-US" dirty="0"/>
          </a:p>
          <a:p>
            <a:r>
              <a:rPr lang="en-US" dirty="0"/>
              <a:t>App Name and Identifier</a:t>
            </a:r>
          </a:p>
          <a:p>
            <a:pPr lvl="1"/>
            <a:r>
              <a:rPr lang="en-US" dirty="0"/>
              <a:t>Set a visible </a:t>
            </a:r>
            <a:r>
              <a:rPr lang="en-US" dirty="0" err="1"/>
              <a:t>AppName</a:t>
            </a:r>
            <a:r>
              <a:rPr lang="en-US" dirty="0"/>
              <a:t>, App Version and unique App identifier</a:t>
            </a:r>
          </a:p>
          <a:p>
            <a:r>
              <a:rPr lang="en-US" dirty="0"/>
              <a:t>Icons and Splash Screens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F45DF-AA91-8F46-24CB-BA71A4227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81E74-92F6-113E-2EAC-17D48773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877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D213-0847-791C-F844-3FE6BCEC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53B9-F563-E421-7C82-C55188EB3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Jest (Default Test Runner)</a:t>
            </a:r>
          </a:p>
          <a:p>
            <a:pPr lvl="1"/>
            <a:r>
              <a:rPr lang="en-US" dirty="0"/>
              <a:t>Comes preconfigured with React Native</a:t>
            </a:r>
          </a:p>
          <a:p>
            <a:pPr lvl="1"/>
            <a:r>
              <a:rPr lang="en-US" dirty="0"/>
              <a:t>Fast, supports mocks, snapshots, timers, spies</a:t>
            </a:r>
          </a:p>
          <a:p>
            <a:pPr lvl="1"/>
            <a:r>
              <a:rPr lang="en-US" dirty="0"/>
              <a:t>Great for testing JS logic, components, and utils</a:t>
            </a:r>
          </a:p>
          <a:p>
            <a:r>
              <a:rPr lang="en-US" dirty="0"/>
              <a:t>Testing Library for React Native(@testing-library/react-native)</a:t>
            </a:r>
          </a:p>
          <a:p>
            <a:pPr lvl="1"/>
            <a:r>
              <a:rPr lang="en-US" dirty="0"/>
              <a:t>Testing library built on top of React Testing Library</a:t>
            </a:r>
          </a:p>
          <a:p>
            <a:pPr lvl="1"/>
            <a:r>
              <a:rPr lang="en-US" dirty="0"/>
              <a:t>Helps test UI </a:t>
            </a:r>
            <a:r>
              <a:rPr lang="en-US" b="1" dirty="0"/>
              <a:t>the way a user interacts</a:t>
            </a:r>
          </a:p>
          <a:p>
            <a:pPr lvl="1"/>
            <a:r>
              <a:rPr lang="en-US" dirty="0"/>
              <a:t>Focuses on: Text Visibility, Button Press(Touch),  Input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9D4B3-071A-4D29-F96B-57F98686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EB23A-878A-585E-68CB-AE82CF6F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2956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555A-9B5D-9EBE-3663-4B6D78B4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FD3D0-496E-DC68-4EC3-EF6C2ACE8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(E2E) tests verify your app </a:t>
            </a:r>
            <a:r>
              <a:rPr lang="en-US" b="1" dirty="0"/>
              <a:t>on a real device or simulator</a:t>
            </a:r>
          </a:p>
          <a:p>
            <a:r>
              <a:rPr lang="en-US" b="1" dirty="0"/>
              <a:t>Tools</a:t>
            </a:r>
          </a:p>
          <a:p>
            <a:pPr lvl="1"/>
            <a:r>
              <a:rPr lang="en-US" dirty="0"/>
              <a:t>Detox: Built specifically for </a:t>
            </a:r>
            <a:r>
              <a:rPr lang="en-US" b="1" dirty="0"/>
              <a:t>React Native</a:t>
            </a:r>
          </a:p>
          <a:p>
            <a:pPr lvl="1"/>
            <a:r>
              <a:rPr lang="en-US" dirty="0"/>
              <a:t>Appium (Cross-Platform Automation)</a:t>
            </a:r>
          </a:p>
          <a:p>
            <a:pPr lvl="1"/>
            <a:r>
              <a:rPr lang="en-US" dirty="0"/>
              <a:t>Maestro (New, Lightweight E2E Tool)</a:t>
            </a:r>
          </a:p>
          <a:p>
            <a:pPr lvl="1"/>
            <a:r>
              <a:rPr lang="en-US" dirty="0" err="1"/>
              <a:t>BrowserStack</a:t>
            </a:r>
            <a:r>
              <a:rPr lang="en-US" dirty="0"/>
              <a:t>: Cloud testing on </a:t>
            </a:r>
            <a:r>
              <a:rPr lang="en-US" b="1" dirty="0"/>
              <a:t>hundreds of real devices</a:t>
            </a:r>
          </a:p>
          <a:p>
            <a:pPr lvl="1"/>
            <a:endParaRPr lang="en-US" dirty="0"/>
          </a:p>
          <a:p>
            <a:pPr marL="450000" lvl="1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75FFF-C5E6-A485-C36D-E4344203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44EC7-7DFF-278C-E41B-4226C742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8453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7817-4CE2-D6B3-1C72-043FF61B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Micro-Frontends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EFFD-86C7-429E-53C4-AB17E21A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architecture where </a:t>
            </a:r>
            <a:r>
              <a:rPr lang="en-US" b="1" dirty="0"/>
              <a:t>different parts of the UI are built and deployed independently</a:t>
            </a:r>
          </a:p>
          <a:p>
            <a:r>
              <a:rPr lang="en-US" dirty="0"/>
              <a:t>Each team owns a </a:t>
            </a:r>
            <a:r>
              <a:rPr lang="en-US" b="1" dirty="0"/>
              <a:t>feature module</a:t>
            </a:r>
            <a:r>
              <a:rPr lang="en-US" dirty="0"/>
              <a:t> (e.g., Payments, Profile, Chat)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2386E-E71F-451B-2926-9E149F0A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8F20F-E805-1EEA-A707-88DA34C0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377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2636-B82A-47E9-AC00-437686CE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Micro-Frontends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97B42-AD3A-1F92-B0D6-0C433DFC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Module-based Bundles</a:t>
            </a:r>
          </a:p>
          <a:p>
            <a:pPr lvl="1"/>
            <a:r>
              <a:rPr lang="en-US" dirty="0"/>
              <a:t>Each feature is compiled into a </a:t>
            </a:r>
            <a:r>
              <a:rPr lang="en-US" b="1" dirty="0"/>
              <a:t>separate JS bundle</a:t>
            </a:r>
          </a:p>
          <a:p>
            <a:pPr lvl="1"/>
            <a:r>
              <a:rPr lang="en-US" dirty="0"/>
              <a:t>Loaded into the main app via:</a:t>
            </a:r>
          </a:p>
          <a:p>
            <a:pPr lvl="2"/>
            <a:r>
              <a:rPr lang="en-US" dirty="0"/>
              <a:t>Metro + custom bundler config</a:t>
            </a:r>
          </a:p>
          <a:p>
            <a:pPr lvl="2"/>
            <a:r>
              <a:rPr lang="en-US" dirty="0" err="1"/>
              <a:t>Re.Pack</a:t>
            </a:r>
            <a:r>
              <a:rPr lang="en-US" dirty="0"/>
              <a:t> (Webpack-based bundling)</a:t>
            </a:r>
          </a:p>
          <a:p>
            <a:r>
              <a:rPr lang="en-US" dirty="0"/>
              <a:t>Navigation-based Isolation</a:t>
            </a:r>
          </a:p>
          <a:p>
            <a:pPr lvl="1"/>
            <a:r>
              <a:rPr lang="en-US" dirty="0"/>
              <a:t>Each micro app exposes:</a:t>
            </a:r>
          </a:p>
          <a:p>
            <a:pPr lvl="2"/>
            <a:r>
              <a:rPr lang="en-US" dirty="0"/>
              <a:t>A </a:t>
            </a:r>
            <a:r>
              <a:rPr lang="en-US" b="1" dirty="0"/>
              <a:t>root screen</a:t>
            </a:r>
          </a:p>
          <a:p>
            <a:pPr lvl="2"/>
            <a:r>
              <a:rPr lang="en-US" dirty="0"/>
              <a:t>A </a:t>
            </a:r>
            <a:r>
              <a:rPr lang="en-US" b="1" dirty="0"/>
              <a:t>navigation stack</a:t>
            </a:r>
          </a:p>
          <a:p>
            <a:pPr lvl="1"/>
            <a:r>
              <a:rPr lang="en-US" dirty="0"/>
              <a:t>The shell app registers and mounts them dynamically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2622E-8BA6-30F3-30BC-813B5098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97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40CA0-E9BA-2212-4926-40014E24F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6637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0D354-DAFD-98C2-39A3-F305547F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3970-A0EB-0E98-D7F0-6C684CD4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Self-contained </a:t>
            </a:r>
            <a:r>
              <a:rPr lang="en-US" b="1" dirty="0"/>
              <a:t>mini apps</a:t>
            </a:r>
            <a:r>
              <a:rPr lang="en-US" dirty="0"/>
              <a:t> inside a larger React Native app</a:t>
            </a:r>
          </a:p>
          <a:p>
            <a:r>
              <a:rPr lang="en-US" dirty="0"/>
              <a:t>Each micro app has:</a:t>
            </a:r>
          </a:p>
          <a:p>
            <a:pPr lvl="1"/>
            <a:r>
              <a:rPr lang="en-US" dirty="0"/>
              <a:t>Its </a:t>
            </a:r>
            <a:r>
              <a:rPr lang="en-US" b="1" dirty="0"/>
              <a:t>own screens &amp; navigation</a:t>
            </a:r>
          </a:p>
          <a:p>
            <a:pPr lvl="1"/>
            <a:r>
              <a:rPr lang="en-US" dirty="0"/>
              <a:t>Its </a:t>
            </a:r>
            <a:r>
              <a:rPr lang="en-US" b="1" dirty="0"/>
              <a:t>own business logic</a:t>
            </a:r>
          </a:p>
          <a:p>
            <a:pPr lvl="1"/>
            <a:r>
              <a:rPr lang="en-US" dirty="0"/>
              <a:t>Its </a:t>
            </a:r>
            <a:r>
              <a:rPr lang="en-US" b="1" dirty="0"/>
              <a:t>own state management</a:t>
            </a:r>
          </a:p>
          <a:p>
            <a:pPr lvl="1"/>
            <a:r>
              <a:rPr lang="en-US" dirty="0"/>
              <a:t>Its </a:t>
            </a:r>
            <a:r>
              <a:rPr lang="en-US" b="1" dirty="0"/>
              <a:t>own module boundaries</a:t>
            </a:r>
          </a:p>
          <a:p>
            <a:r>
              <a:rPr lang="en-US" dirty="0"/>
              <a:t>Its multiple </a:t>
            </a:r>
            <a:r>
              <a:rPr lang="en-US" b="1" dirty="0"/>
              <a:t>sub-apps</a:t>
            </a:r>
            <a:r>
              <a:rPr lang="en-US" dirty="0"/>
              <a:t> inside a super-app (Amazon, Paytm).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D6209-F3B8-A17E-D8CA-0D282807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B8ECA-4BE7-5C4B-5115-9D33CF6B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004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6FA7BB-DBDD-49EA-B586-EB880713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34" y="775662"/>
            <a:ext cx="10353763" cy="2511835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Thank You</a:t>
            </a:r>
            <a:endParaRPr lang="en-IN" sz="4800" dirty="0">
              <a:solidFill>
                <a:srgbClr val="00B0F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23E51-6133-447C-A0E8-4F08031EE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ANIL JOSEPH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anil.jos@gmail.com</a:t>
            </a:r>
            <a:endParaRPr lang="en-IN" sz="2000" dirty="0">
              <a:solidFill>
                <a:srgbClr val="FFFF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72AABE-F955-752C-14FE-2CC81288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8716-286E-4054-B0D6-B463AFAA4900}" type="slidenum">
              <a:rPr lang="en-IN" smtClean="0"/>
              <a:t>99</a:t>
            </a:fld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C0F55-6D9C-F7AC-7912-DEE9C13B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Presentaed by Anil Joseph(anil.jos@gmail.com)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92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AJ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AJ" id="{2F3082FA-0D9B-41C4-90B7-66E5E8EDD5FE}" vid="{A216E5D9-5992-4E1E-98CF-1BB69FC703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7461</TotalTime>
  <Words>5758</Words>
  <Application>Microsoft Macintosh PowerPoint</Application>
  <PresentationFormat>Widescreen</PresentationFormat>
  <Paragraphs>885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 2</vt:lpstr>
      <vt:lpstr>SlateAJ</vt:lpstr>
      <vt:lpstr>React Native</vt:lpstr>
      <vt:lpstr>Agenda</vt:lpstr>
      <vt:lpstr>Introduction</vt:lpstr>
      <vt:lpstr>Software</vt:lpstr>
      <vt:lpstr>Prerequisites</vt:lpstr>
      <vt:lpstr>React Native</vt:lpstr>
      <vt:lpstr>Mobile Application Development</vt:lpstr>
      <vt:lpstr>Native Applications</vt:lpstr>
      <vt:lpstr>Hybrid Applications</vt:lpstr>
      <vt:lpstr>Cross-Platform Applications</vt:lpstr>
      <vt:lpstr>Progressive Web Apps (PWAs)</vt:lpstr>
      <vt:lpstr>React Native</vt:lpstr>
      <vt:lpstr>React Native vs. Native Apps</vt:lpstr>
      <vt:lpstr>History </vt:lpstr>
      <vt:lpstr>Getting Started</vt:lpstr>
      <vt:lpstr>React Native Community CLI</vt:lpstr>
      <vt:lpstr>Getting Started: React Native CLI</vt:lpstr>
      <vt:lpstr>React Native Framework</vt:lpstr>
      <vt:lpstr>Expo</vt:lpstr>
      <vt:lpstr>Getting Started: Expo CLI</vt:lpstr>
      <vt:lpstr>Expo Builds</vt:lpstr>
      <vt:lpstr>Expo Application</vt:lpstr>
      <vt:lpstr>React Native Application Code – Big Picture</vt:lpstr>
      <vt:lpstr>A Simple React Native Screen (Expo App)</vt:lpstr>
      <vt:lpstr>React (Web) vs React Native – Mental Mapping</vt:lpstr>
      <vt:lpstr>React (Web) vs React Native – Mental Mapping</vt:lpstr>
      <vt:lpstr>Native Components</vt:lpstr>
      <vt:lpstr>Core Components</vt:lpstr>
      <vt:lpstr>Core Components</vt:lpstr>
      <vt:lpstr>View</vt:lpstr>
      <vt:lpstr>Flexbox</vt:lpstr>
      <vt:lpstr>Navigation</vt:lpstr>
      <vt:lpstr>React Navigation: Native Stack Navigation</vt:lpstr>
      <vt:lpstr>React Navigation: Bottom Tabs</vt:lpstr>
      <vt:lpstr>Vector Icons</vt:lpstr>
      <vt:lpstr>ScrollView</vt:lpstr>
      <vt:lpstr>Touchable &amp; Pressable </vt:lpstr>
      <vt:lpstr>Pressable</vt:lpstr>
      <vt:lpstr>Virtualized Lists</vt:lpstr>
      <vt:lpstr>FlatList: Optimizations</vt:lpstr>
      <vt:lpstr>SectionList</vt:lpstr>
      <vt:lpstr>Navigation Patterns</vt:lpstr>
      <vt:lpstr>Networking</vt:lpstr>
      <vt:lpstr>PowerPoint Presentation</vt:lpstr>
      <vt:lpstr>PowerPoint Presentation</vt:lpstr>
      <vt:lpstr>PowerPoint Presentation</vt:lpstr>
      <vt:lpstr>Navigations</vt:lpstr>
      <vt:lpstr>List Views</vt:lpstr>
      <vt:lpstr>FlatList</vt:lpstr>
      <vt:lpstr>Section List</vt:lpstr>
      <vt:lpstr>Component API’s</vt:lpstr>
      <vt:lpstr>Community Packages</vt:lpstr>
      <vt:lpstr>Platform Independent Code</vt:lpstr>
      <vt:lpstr>PowerPoint Presentation</vt:lpstr>
      <vt:lpstr>PowerPoint Presentation</vt:lpstr>
      <vt:lpstr>Data Storage Options</vt:lpstr>
      <vt:lpstr>Async Storage</vt:lpstr>
      <vt:lpstr>Secure Storage</vt:lpstr>
      <vt:lpstr>Secure Storage Advantages</vt:lpstr>
      <vt:lpstr>SQL Lite</vt:lpstr>
      <vt:lpstr>File System</vt:lpstr>
      <vt:lpstr>React Native Architecture</vt:lpstr>
      <vt:lpstr>JSI (JavaScript Interface)</vt:lpstr>
      <vt:lpstr>Fabric</vt:lpstr>
      <vt:lpstr>Shadow Tree</vt:lpstr>
      <vt:lpstr>Shadow Tree</vt:lpstr>
      <vt:lpstr>Yoga</vt:lpstr>
      <vt:lpstr>Threads in React Native</vt:lpstr>
      <vt:lpstr>Concurrent React support</vt:lpstr>
      <vt:lpstr>Synchronous Rendering (in Fabric)</vt:lpstr>
      <vt:lpstr>JSI: Code</vt:lpstr>
      <vt:lpstr>Old Architecture</vt:lpstr>
      <vt:lpstr>Old Architecture</vt:lpstr>
      <vt:lpstr>Old Architecture</vt:lpstr>
      <vt:lpstr>New Architecture</vt:lpstr>
      <vt:lpstr>New Architecture</vt:lpstr>
      <vt:lpstr>New Architecture</vt:lpstr>
      <vt:lpstr>Turbo Modules</vt:lpstr>
      <vt:lpstr>Expo Modules</vt:lpstr>
      <vt:lpstr>Expo Modules Advantages</vt:lpstr>
      <vt:lpstr>Redux is an open-source JavaScript library  designed for managing application state.</vt:lpstr>
      <vt:lpstr>Why Redux? </vt:lpstr>
      <vt:lpstr>Why Redux? </vt:lpstr>
      <vt:lpstr>Redux Flow</vt:lpstr>
      <vt:lpstr>Redux Flow</vt:lpstr>
      <vt:lpstr>React Redux</vt:lpstr>
      <vt:lpstr>Redux Toolkit</vt:lpstr>
      <vt:lpstr>PowerPoint Presentation</vt:lpstr>
      <vt:lpstr>Publishing Applications</vt:lpstr>
      <vt:lpstr>App Build Formats</vt:lpstr>
      <vt:lpstr>Expo publish</vt:lpstr>
      <vt:lpstr>Publishing a Bare React Native App (CLI)</vt:lpstr>
      <vt:lpstr>Publish Configuration</vt:lpstr>
      <vt:lpstr>Unit Testing</vt:lpstr>
      <vt:lpstr>End-to-end (E2E)</vt:lpstr>
      <vt:lpstr>Micro-Frontends</vt:lpstr>
      <vt:lpstr>Micro-Frontends Implementations</vt:lpstr>
      <vt:lpstr>Micro Applications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Joseph</dc:creator>
  <cp:lastModifiedBy>Anil Joseph</cp:lastModifiedBy>
  <cp:revision>15</cp:revision>
  <dcterms:created xsi:type="dcterms:W3CDTF">2022-06-21T17:15:27Z</dcterms:created>
  <dcterms:modified xsi:type="dcterms:W3CDTF">2025-12-05T11:22:53Z</dcterms:modified>
</cp:coreProperties>
</file>